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1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521BC1D-8436-E34D-A898-3A047AF8F088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99AE71E-1B44-1744-8F72-A3225FD128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Tudor Debate Carousel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44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dor Family Tre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6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84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dor Family Tree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13"/>
          <a:stretch/>
        </p:blipFill>
        <p:spPr>
          <a:xfrm>
            <a:off x="95250" y="190500"/>
            <a:ext cx="9144000" cy="605366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41083" y="1217083"/>
            <a:ext cx="14499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800000"/>
                </a:solidFill>
              </a:rPr>
              <a:t>Henry VII</a:t>
            </a:r>
            <a:endParaRPr lang="en-US" sz="2000" b="1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4150" y="2156883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Henry VIII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9191" y="3749880"/>
            <a:ext cx="7249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Mary</a:t>
            </a:r>
          </a:p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I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13590" y="3737921"/>
            <a:ext cx="1132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Elizabeth </a:t>
            </a:r>
          </a:p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I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46007" y="3737921"/>
            <a:ext cx="875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800000"/>
                </a:solidFill>
              </a:rPr>
              <a:t>Edward VI</a:t>
            </a:r>
            <a:endParaRPr lang="en-US" sz="1400" b="1" dirty="0">
              <a:solidFill>
                <a:srgbClr val="8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4425" y="4581045"/>
            <a:ext cx="12033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800000"/>
                </a:solidFill>
              </a:rPr>
              <a:t>Lady Jane</a:t>
            </a:r>
          </a:p>
          <a:p>
            <a:pPr algn="ctr"/>
            <a:r>
              <a:rPr lang="en-US" sz="1600" b="1" dirty="0" smtClean="0">
                <a:solidFill>
                  <a:srgbClr val="800000"/>
                </a:solidFill>
              </a:rPr>
              <a:t>Grey</a:t>
            </a:r>
            <a:endParaRPr lang="en-US" sz="1600" b="1" dirty="0">
              <a:solidFill>
                <a:srgbClr val="8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841" y="5331882"/>
            <a:ext cx="148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800000"/>
                </a:solidFill>
              </a:rPr>
              <a:t>James I</a:t>
            </a:r>
            <a:endParaRPr lang="en-US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282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22921" y="1947332"/>
            <a:ext cx="6498158" cy="1724867"/>
          </a:xfrm>
        </p:spPr>
        <p:txBody>
          <a:bodyPr/>
          <a:lstStyle/>
          <a:p>
            <a:r>
              <a:rPr lang="en-US" dirty="0" smtClean="0"/>
              <a:t>Did Mary I deserve the nickname, “Bloody Mary”?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7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800058"/>
            <a:ext cx="8229600" cy="1143000"/>
          </a:xfrm>
        </p:spPr>
        <p:txBody>
          <a:bodyPr/>
          <a:lstStyle/>
          <a:p>
            <a:r>
              <a:rPr lang="en-US" dirty="0" smtClean="0"/>
              <a:t>Was Elizabeth the greatest monarch England has known?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70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3978</TotalTime>
  <Words>39</Words>
  <Application>Microsoft Macintosh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Breeze</vt:lpstr>
      <vt:lpstr>Tudor Debate Carousel</vt:lpstr>
      <vt:lpstr>PowerPoint Presentation</vt:lpstr>
      <vt:lpstr>PowerPoint Presentation</vt:lpstr>
      <vt:lpstr>Did Mary I deserve the nickname, “Bloody Mary”?</vt:lpstr>
      <vt:lpstr>Was Elizabeth the greatest monarch England has known?</vt:lpstr>
    </vt:vector>
  </TitlesOfParts>
  <Company>Dunklin R-V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Tudor Debate Carousel</dc:title>
  <dc:creator>Amy Fitzgerald</dc:creator>
  <cp:lastModifiedBy>Amy Fitzgerald</cp:lastModifiedBy>
  <cp:revision>5</cp:revision>
  <dcterms:created xsi:type="dcterms:W3CDTF">2014-11-17T20:19:00Z</dcterms:created>
  <dcterms:modified xsi:type="dcterms:W3CDTF">2014-11-20T14:37:45Z</dcterms:modified>
</cp:coreProperties>
</file>