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0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4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7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3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67" y="141472"/>
            <a:ext cx="8974666" cy="5847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Treaty of Versailles: Major Provisions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4517"/>
              </p:ext>
            </p:extLst>
          </p:nvPr>
        </p:nvGraphicFramePr>
        <p:xfrm>
          <a:off x="275168" y="899582"/>
          <a:ext cx="8657164" cy="3200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04999"/>
                <a:gridCol w="2423583"/>
                <a:gridCol w="2275417"/>
                <a:gridCol w="2053165"/>
              </a:tblGrid>
              <a:tr h="3576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League of 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Territorial Losses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Military</a:t>
                      </a:r>
                      <a:r>
                        <a:rPr lang="en-US" baseline="0" dirty="0" smtClean="0"/>
                        <a:t> Restrictions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 Guilt</a:t>
                      </a:r>
                      <a:endParaRPr lang="en-US" dirty="0"/>
                    </a:p>
                  </a:txBody>
                  <a:tcPr/>
                </a:tc>
              </a:tr>
              <a:tr h="2733973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15279"/>
              </p:ext>
            </p:extLst>
          </p:nvPr>
        </p:nvGraphicFramePr>
        <p:xfrm>
          <a:off x="635000" y="4445001"/>
          <a:ext cx="7937500" cy="201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Issues with the Treaty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5168" y="1305680"/>
            <a:ext cx="2010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International</a:t>
            </a:r>
            <a:r>
              <a:rPr lang="en-US" baseline="0" dirty="0" smtClean="0"/>
              <a:t> peace org. 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Enemy and neutral nations initially excluded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Germany and Russia excluded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90750" y="1299027"/>
            <a:ext cx="23918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Germany returns Alsace</a:t>
            </a:r>
            <a:r>
              <a:rPr lang="en-US" baseline="0" dirty="0" smtClean="0"/>
              <a:t> &amp; Lorraine to France 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French border extended to west bank of Rhine R.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Germany surrenders all of its overseas colonies in Africa and Pacific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82583" y="1299027"/>
            <a:ext cx="23071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Limits set</a:t>
            </a:r>
            <a:r>
              <a:rPr lang="en-US" baseline="0" dirty="0" smtClean="0"/>
              <a:t> on size of German army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Germany prohibited from importing or making weapons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Germany forbidden to build or buy submarines or have an air force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68583" y="1268818"/>
            <a:ext cx="204258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Sole responsibility for the war placed on Germany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Germany</a:t>
            </a:r>
            <a:r>
              <a:rPr lang="en-US" baseline="0" dirty="0" smtClean="0"/>
              <a:t> forced to pay the Allies $33 billion in reparations over 30 years.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5000" y="4847167"/>
            <a:ext cx="79375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It did not require any of the Allied nations to demilitarize or give up imperial colonies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It did not address secret alliances or guarantee free trade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It was so severe that it</a:t>
            </a:r>
            <a:r>
              <a:rPr lang="en-US" sz="2400" baseline="0" dirty="0" smtClean="0"/>
              <a:t> kept Germany from rebuilding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0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146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5</cp:revision>
  <cp:lastPrinted>2016-03-31T19:57:22Z</cp:lastPrinted>
  <dcterms:created xsi:type="dcterms:W3CDTF">2016-03-31T19:23:06Z</dcterms:created>
  <dcterms:modified xsi:type="dcterms:W3CDTF">2016-04-01T13:54:49Z</dcterms:modified>
</cp:coreProperties>
</file>