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5A6988B-57AF-4C76-AA5C-525EDDF770AD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A0560E1-F211-4B2A-9804-8AFE3B3D827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07888"/>
            <a:ext cx="9144000" cy="1470025"/>
          </a:xfrm>
        </p:spPr>
        <p:txBody>
          <a:bodyPr/>
          <a:lstStyle/>
          <a:p>
            <a:r>
              <a:rPr lang="en-US" sz="5400" dirty="0" smtClean="0"/>
              <a:t>Three Economic Systems</a:t>
            </a:r>
            <a:endParaRPr lang="en-US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06982"/>
            <a:ext cx="1933575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906982"/>
            <a:ext cx="2118277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06982"/>
            <a:ext cx="25146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340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782"/>
            <a:ext cx="7924800" cy="639762"/>
          </a:xfrm>
        </p:spPr>
        <p:txBody>
          <a:bodyPr/>
          <a:lstStyle/>
          <a:p>
            <a:r>
              <a:rPr lang="en-US" sz="3600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838200"/>
            <a:ext cx="8915400" cy="502920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2400" b="1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Capitalism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-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began during the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Commercial Revolution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of the 16</a:t>
            </a:r>
            <a:r>
              <a:rPr lang="en-US" sz="2400" baseline="30000" dirty="0">
                <a:latin typeface="Calibri"/>
                <a:ea typeface="Calibri"/>
                <a:cs typeface="Times New Roman"/>
              </a:rPr>
              <a:t>th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Century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Definition: Wealth or capital is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privately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owned and invested in business to create more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wealth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for that investor.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Key Words: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Entrepreneur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- a person who risks his or her wealth for a commercial undertaking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Laissez-faire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- government keeping hands off business (Industrialization and capitalism were built on this at the expense of the people)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Key Person: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Adam Smith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Believed in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free market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economy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Wrote </a:t>
            </a:r>
            <a:r>
              <a:rPr lang="en-US" sz="2400" b="1" i="1" dirty="0">
                <a:latin typeface="Calibri"/>
                <a:ea typeface="Calibri"/>
                <a:cs typeface="Times New Roman"/>
              </a:rPr>
              <a:t>The Wealth of Nations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1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639762"/>
          </a:xfrm>
        </p:spPr>
        <p:txBody>
          <a:bodyPr/>
          <a:lstStyle/>
          <a:p>
            <a:r>
              <a:rPr lang="en-US" sz="3600" dirty="0" smtClean="0"/>
              <a:t>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609600"/>
            <a:ext cx="8839200" cy="54102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2400" b="1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Socialism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-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began as a reaction to the Industrial Revolution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Definition: an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alternative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to the laissez-faire style of government that developed during the Industrial period.  (Endorsement of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public ownership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, rather than private ownership of factories, property, and the means of production).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Key Person: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Robert Owen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Utopian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socialist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Bought land and built factories and homes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Paid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workers better, better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living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and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working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conditions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Provided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education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for kids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2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09"/>
            <a:ext cx="7924800" cy="563562"/>
          </a:xfrm>
        </p:spPr>
        <p:txBody>
          <a:bodyPr/>
          <a:lstStyle/>
          <a:p>
            <a:r>
              <a:rPr lang="en-US" sz="3600" dirty="0" smtClean="0"/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858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2400" b="1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Communism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-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 began as a reaction to the Industrial Revolution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Definition: a form of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socialism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that sees class struggle between employers and employees as inevitable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Key Words: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Proletariat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-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middle class, working people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Bourgeoisie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- upper class business owners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Key People: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Karl Marx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Father of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Communism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and wrote </a:t>
            </a:r>
            <a:r>
              <a:rPr lang="en-US" sz="2400" i="1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The Communist Manifesto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German philosopher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Believed all of history was based on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economics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Believed there would be a worldwide revolt in violent revolution resulting in a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classless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society where government would no longer be needed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Working class must </a:t>
            </a: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overthrow</a:t>
            </a:r>
            <a:r>
              <a:rPr lang="en-US" sz="24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business owners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u="sng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Friedrich Engels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Calibri"/>
                <a:ea typeface="Calibri"/>
                <a:cs typeface="Times New Roman"/>
              </a:rPr>
              <a:t>Socialist supporter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6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1114</TotalTime>
  <Words>256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Three Economic Systems</vt:lpstr>
      <vt:lpstr>Capitalism</vt:lpstr>
      <vt:lpstr>Socialism</vt:lpstr>
      <vt:lpstr>Communism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Economic Systems</dc:title>
  <dc:creator>Fitzgerald, Amy</dc:creator>
  <cp:lastModifiedBy>Fitzgerald, Amy</cp:lastModifiedBy>
  <cp:revision>4</cp:revision>
  <dcterms:created xsi:type="dcterms:W3CDTF">2013-02-26T14:44:48Z</dcterms:created>
  <dcterms:modified xsi:type="dcterms:W3CDTF">2013-02-27T13:37:53Z</dcterms:modified>
</cp:coreProperties>
</file>