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20" r:id="rId2"/>
  </p:sldMasterIdLst>
  <p:sldIdLst>
    <p:sldId id="256" r:id="rId3"/>
    <p:sldId id="257" r:id="rId4"/>
    <p:sldId id="258" r:id="rId5"/>
    <p:sldId id="261" r:id="rId6"/>
    <p:sldId id="260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13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558549A-58E0-9B4A-BF53-30E2D0D0641A}" type="datetimeFigureOut">
              <a:rPr lang="en-US" smtClean="0"/>
              <a:t>8/29/14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EC8518BD-BA54-4549-AC20-90AC6BADDFA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0741" y="2245783"/>
            <a:ext cx="7543800" cy="215265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erculanum"/>
                <a:cs typeface="Herculanum"/>
              </a:rPr>
              <a:t>The Role of the Medieval Church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erculanum"/>
              <a:cs typeface="Herculanum"/>
            </a:endParaRPr>
          </a:p>
        </p:txBody>
      </p:sp>
    </p:spTree>
    <p:extLst>
      <p:ext uri="{BB962C8B-B14F-4D97-AF65-F5344CB8AC3E}">
        <p14:creationId xmlns:p14="http://schemas.microsoft.com/office/powerpoint/2010/main" val="812218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9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" t="1852" r="1" b="10070"/>
          <a:stretch/>
        </p:blipFill>
        <p:spPr>
          <a:xfrm rot="16200000">
            <a:off x="1365252" y="-836083"/>
            <a:ext cx="6328834" cy="84031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68" y="1227666"/>
            <a:ext cx="264583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used parables to explain message of love &amp; morality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Christians believed in his miracles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Crucified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Apostles spread religion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Peter brought it to Rome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1" y="3539066"/>
            <a:ext cx="264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Gospels (stories of Jesus) written 100 </a:t>
            </a:r>
            <a:r>
              <a:rPr lang="en-US" sz="1600" dirty="0" err="1" smtClean="0">
                <a:solidFill>
                  <a:schemeClr val="bg1"/>
                </a:solidFill>
                <a:latin typeface="Calibri"/>
                <a:cs typeface="Calibri"/>
              </a:rPr>
              <a:t>yrs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after his death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Old Testament + New = Christian Bible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2818" y="5168900"/>
            <a:ext cx="26458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Early leader St. Paul and Apostles were 1</a:t>
            </a:r>
            <a:r>
              <a:rPr lang="en-US" sz="1600" baseline="30000" dirty="0" smtClean="0">
                <a:solidFill>
                  <a:schemeClr val="bg1"/>
                </a:solidFill>
                <a:latin typeface="Calibri"/>
                <a:cs typeface="Calibri"/>
              </a:rPr>
              <a:t>st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priests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Over time, only specially trained men could administer sacraments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4249" y="1024467"/>
            <a:ext cx="247650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Baptism: admittance into the Church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Confirmation: Holy Spirit conferred upon those becoming adult members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Eucharist: central part of mass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R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econciliation: forgiveness by God for an act a person regrets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Marriage: formal union of man and woman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Ordination: becoming a priest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Last rites: final blessing for sick and dying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931583" y="1024467"/>
            <a:ext cx="1217084" cy="6159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931583" y="3407833"/>
            <a:ext cx="677334" cy="5185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009900" y="3926417"/>
            <a:ext cx="1100667" cy="1068916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95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8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4" t="3935" b="4514"/>
          <a:stretch/>
        </p:blipFill>
        <p:spPr>
          <a:xfrm rot="5400000">
            <a:off x="1422587" y="-787581"/>
            <a:ext cx="6267083" cy="8371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8652" y="1845734"/>
            <a:ext cx="2645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Salvation=saving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Salvation was gained through: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Following the beliefs of the church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Performing good deeds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Living a moral life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Christian believed that salvation would help their souls enter Heaven</a:t>
            </a:r>
          </a:p>
          <a:p>
            <a:pPr marL="742950" lvl="1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13917" y="2567987"/>
            <a:ext cx="17462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Damnation is result of living a life of sin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Souls banished to Hell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Hell ruled by Lucifer, who was cast out of Heaven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Souls tortured by fire &amp; demons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5698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7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2" b="1962"/>
          <a:stretch/>
        </p:blipFill>
        <p:spPr>
          <a:xfrm rot="5400000">
            <a:off x="1513418" y="-825500"/>
            <a:ext cx="6180666" cy="85301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18" y="2290233"/>
            <a:ext cx="2645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Monasticism= life led by monks and nuns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Nuns and monks wanted to avoid war, sickness, sin, corruption, and wanted to serve God and fellow Christians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8649" y="1813983"/>
            <a:ext cx="30649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St. Benedict renounced wealth, founded Italian monastery in 529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Wrote “The Rule,” a set of rules for monks to live by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Duties: work, study, pray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Vows: chastity, poverty, and obedience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69564" y="2290233"/>
            <a:ext cx="2440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Self-sufficient tasks: farming, cooking, sewing, building, etc.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Charitable tasks: hospitals, refuge for homeless, food for poor, lodging for travelers, and sacraments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817" y="5084233"/>
            <a:ext cx="4726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Led by an abbot (elected by monks); convents led by abbess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Bound by the abbey church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Dormitory, where monks slept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Refectory, where monks ate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Library and scriptorium, where monks wrote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9332" y="4899567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Church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916083" y="5084233"/>
            <a:ext cx="95250" cy="260350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073899" y="5038066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Dormitory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397750" y="5315065"/>
            <a:ext cx="275166" cy="26235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88248" y="6177527"/>
            <a:ext cx="1121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Refectory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228417" y="5873750"/>
            <a:ext cx="740834" cy="3915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979457" y="6126834"/>
            <a:ext cx="1873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800000"/>
                </a:solidFill>
                <a:latin typeface="Calibri"/>
                <a:cs typeface="Calibri"/>
              </a:rPr>
              <a:t>Library &amp; Scriptorium</a:t>
            </a:r>
            <a:endParaRPr lang="en-US" sz="1200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cxnSp>
        <p:nvCxnSpPr>
          <p:cNvPr id="24" name="Straight Arrow Connector 23"/>
          <p:cNvCxnSpPr>
            <a:stCxn id="23" idx="0"/>
          </p:cNvCxnSpPr>
          <p:nvPr/>
        </p:nvCxnSpPr>
        <p:spPr>
          <a:xfrm flipV="1">
            <a:off x="5916083" y="5821750"/>
            <a:ext cx="322793" cy="305084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54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12" grpId="0"/>
      <p:bldP spid="17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" b="11366"/>
          <a:stretch/>
        </p:blipFill>
        <p:spPr>
          <a:xfrm rot="16200000">
            <a:off x="1381127" y="-682626"/>
            <a:ext cx="6360583" cy="8212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54152" y="1644650"/>
            <a:ext cx="18372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Angered by Pope Gregory’s actions because he needed church leaders to support him against powerful German lords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7834" y="1528233"/>
            <a:ext cx="19367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Wanted to reform corrupt church leaders who plotted with kings to increase wealth and power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In 1075 outlawed lay investiture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Threatened to excommunicate any who disobeyed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7051" y="5106200"/>
            <a:ext cx="2645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IV demanded that Gregory VII resign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IV was excommunicated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2883" y="5112550"/>
            <a:ext cx="27749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Henry realized he couldn’t defeat the pope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Begged for forgiveness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With help of Countess Matilda, Henry was forgiven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47834" y="5168900"/>
            <a:ext cx="2719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Resolved by Concordat of Worms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Church officials could appoint church leaders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Calibri"/>
                <a:cs typeface="Calibri"/>
              </a:rPr>
              <a:t>Kings could give titles and land to church officials</a:t>
            </a:r>
            <a:endParaRPr lang="en-US" sz="12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396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14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r="1080" b="11335"/>
          <a:stretch/>
        </p:blipFill>
        <p:spPr>
          <a:xfrm rot="16200000">
            <a:off x="1471681" y="-644987"/>
            <a:ext cx="6170083" cy="8137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818" y="977900"/>
            <a:ext cx="199601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Peter Bernardone, a wealthy Italian merchant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Calibri"/>
                <a:cs typeface="Calibri"/>
              </a:rPr>
              <a:t>Put his son on trial for stealing cloth</a:t>
            </a:r>
            <a:endParaRPr lang="en-US" sz="14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80318" y="977900"/>
            <a:ext cx="2645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Francis of Assisi amused himself with parties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and war as a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young man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Turned to God </a:t>
            </a:r>
          </a:p>
          <a:p>
            <a:r>
              <a:rPr lang="en-US" sz="16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after recovery from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battle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Francis stole cloth- needed money to 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      repair a church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6418" y="977900"/>
            <a:ext cx="20214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Renounced his wealth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Dedicated his life to caring for the poor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Founded a new order of the monks called the Franciscans</a:t>
            </a:r>
          </a:p>
          <a:p>
            <a:pPr marL="285750" indent="-285750">
              <a:buFont typeface="Arial"/>
              <a:buChar char="•"/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7651" y="5168900"/>
            <a:ext cx="69701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Travel around to care for the poor and sick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Show others a humble cheerfulness and simple, pious life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Work with orders of nuns, like Little Sisters of the Poor (founded by Francis)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solidFill>
                  <a:schemeClr val="bg1"/>
                </a:solidFill>
                <a:latin typeface="Calibri"/>
                <a:cs typeface="Calibri"/>
              </a:rPr>
              <a:t>Educate Christians so they can more fully understand the word of God</a:t>
            </a: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0901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image" Target="../media/image2.jpeg"/><Relationship Id="rId2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133</TotalTime>
  <Words>543</Words>
  <Application>Microsoft Macintosh PowerPoint</Application>
  <PresentationFormat>On-screen Show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BlackTie</vt:lpstr>
      <vt:lpstr>Formal</vt:lpstr>
      <vt:lpstr>The Role of the Medieval Church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Dunklin R-V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Medieval Church</dc:title>
  <dc:creator>Amy Fitzgerald</dc:creator>
  <cp:lastModifiedBy>Amy Fitzgerald</cp:lastModifiedBy>
  <cp:revision>15</cp:revision>
  <dcterms:created xsi:type="dcterms:W3CDTF">2014-08-27T19:40:35Z</dcterms:created>
  <dcterms:modified xsi:type="dcterms:W3CDTF">2014-08-29T14:56:45Z</dcterms:modified>
</cp:coreProperties>
</file>