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B16A00-8F67-4F56-A5E8-0623E6208DE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24EF4BB-EFD7-43BA-9D74-1A47EA6D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ds.yahoo.com/_ylt=A0PDoTCq67ZNDR0A6gWjzbkF/SIG=12oithapp/EXP=1303862314/**http:/www.menwithfoilhats.com/wp-content/uploads/2010/06/stali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etrans" descr="GWH_CE-U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7873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Which effects of WWI became causes of WWII?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Germany- Path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 violated the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Treaty of Versailles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by creating a new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air force</a:t>
            </a:r>
            <a:r>
              <a:rPr lang="en-US" sz="24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and expanding Germany’s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army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France, GB, and Italy condemned this</a:t>
            </a:r>
          </a:p>
          <a:p>
            <a:r>
              <a:rPr lang="en-US" sz="2400" dirty="0" smtClean="0">
                <a:ea typeface="Times New Roman" pitchFamily="18" charset="0"/>
                <a:cs typeface="Arial" charset="0"/>
              </a:rPr>
              <a:t>1</a:t>
            </a:r>
            <a:r>
              <a:rPr lang="en-US" sz="2400" baseline="30000" dirty="0" smtClean="0">
                <a:ea typeface="Times New Roman" pitchFamily="18" charset="0"/>
                <a:cs typeface="Arial" charset="0"/>
              </a:rPr>
              <a:t>st</a:t>
            </a:r>
            <a:r>
              <a:rPr lang="en-US" sz="2400" dirty="0" smtClean="0">
                <a:ea typeface="Times New Roman" pitchFamily="18" charset="0"/>
                <a:cs typeface="Arial" charset="0"/>
              </a:rPr>
              <a:t> aggressive move- invaded a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demilitarized</a:t>
            </a:r>
            <a:r>
              <a:rPr lang="en-US" sz="2400" dirty="0" smtClean="0">
                <a:ea typeface="Times New Roman" pitchFamily="18" charset="0"/>
                <a:cs typeface="Arial" charset="0"/>
              </a:rPr>
              <a:t> zone in Germany known as the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Rhineland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GB adopted a policy of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appeasement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-did not take military action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Mussolini and Hitler created the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Rome-Berlin</a:t>
            </a:r>
            <a:r>
              <a:rPr lang="en-US" sz="24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Axis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pact recognizing their shared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political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economic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goals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Nov. 1936, Hitler formed an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anti-communist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alliance with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Japan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known as the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Anti-</a:t>
            </a:r>
            <a:r>
              <a:rPr lang="en-US" sz="2400" u="sng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Comintern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Pact</a:t>
            </a:r>
          </a:p>
        </p:txBody>
      </p:sp>
      <p:pic>
        <p:nvPicPr>
          <p:cNvPr id="3074" name="Picture 2" descr="http://rds.yahoo.com/_ylt=A0PDoX1Y67ZNLn0AC4CjzbkF/SIG=12rnu009c/EXP=1303862232/**http%3a/ww2today.com/wp-content/uploads/2010/06/Hitler-and-Mussol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038600"/>
            <a:ext cx="173297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Germany- Path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 annexed his homeland of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Austria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on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March 13, 1938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 announced, in 1938, that he would wage a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world war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if he was denied occupation of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Sudetenland</a:t>
            </a:r>
            <a:r>
              <a:rPr lang="en-US" sz="2400" dirty="0" smtClean="0">
                <a:ea typeface="Times New Roman" pitchFamily="18" charset="0"/>
                <a:cs typeface="Arial" charset="0"/>
              </a:rPr>
              <a:t> (Czech Rep.)</a:t>
            </a:r>
          </a:p>
          <a:p>
            <a:pPr lvl="2"/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France</a:t>
            </a:r>
            <a:r>
              <a:rPr lang="en-US" dirty="0" smtClean="0">
                <a:cs typeface="Arial" charset="0"/>
              </a:rPr>
              <a:t>, 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GB</a:t>
            </a:r>
            <a:r>
              <a:rPr lang="en-US" dirty="0" smtClean="0">
                <a:cs typeface="Arial" charset="0"/>
              </a:rPr>
              <a:t>, 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Italy</a:t>
            </a:r>
            <a:r>
              <a:rPr lang="en-US" dirty="0" smtClean="0">
                <a:cs typeface="Arial" charset="0"/>
              </a:rPr>
              <a:t>, and 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Germany</a:t>
            </a:r>
            <a:r>
              <a:rPr lang="en-US" dirty="0" smtClean="0">
                <a:cs typeface="Arial" charset="0"/>
              </a:rPr>
              <a:t> gave in to his demands</a:t>
            </a:r>
            <a:endParaRPr lang="en-US" dirty="0" smtClean="0"/>
          </a:p>
          <a:p>
            <a:pPr lvl="1"/>
            <a:r>
              <a:rPr lang="en-US" sz="2400" dirty="0" smtClean="0"/>
              <a:t>Hitler continued to advance and demanded the Polish port of </a:t>
            </a:r>
            <a:r>
              <a:rPr lang="en-US" sz="2400" u="sng" dirty="0" smtClean="0">
                <a:solidFill>
                  <a:srgbClr val="C00000"/>
                </a:solidFill>
              </a:rPr>
              <a:t>Danzig</a:t>
            </a:r>
          </a:p>
          <a:p>
            <a:pPr lvl="2"/>
            <a:r>
              <a:rPr lang="en-US" dirty="0" smtClean="0"/>
              <a:t>France and GB needed </a:t>
            </a:r>
            <a:r>
              <a:rPr lang="en-US" u="sng" dirty="0" smtClean="0">
                <a:solidFill>
                  <a:srgbClr val="C00000"/>
                </a:solidFill>
              </a:rPr>
              <a:t>Soviet</a:t>
            </a:r>
            <a:r>
              <a:rPr lang="en-US" dirty="0" smtClean="0"/>
              <a:t> help</a:t>
            </a:r>
          </a:p>
          <a:p>
            <a:pPr lvl="3"/>
            <a:r>
              <a:rPr lang="en-US" sz="2400" dirty="0" smtClean="0"/>
              <a:t>But, Hitler signed a </a:t>
            </a:r>
            <a:r>
              <a:rPr lang="en-US" sz="2400" u="sng" dirty="0" smtClean="0">
                <a:solidFill>
                  <a:srgbClr val="C00000"/>
                </a:solidFill>
              </a:rPr>
              <a:t>non-aggression </a:t>
            </a:r>
          </a:p>
          <a:p>
            <a:pPr lvl="3">
              <a:buNone/>
            </a:pPr>
            <a:r>
              <a:rPr lang="en-US" sz="2400" dirty="0" smtClean="0"/>
              <a:t>	pact with the USSR on Aug. 23, 1939</a:t>
            </a:r>
          </a:p>
          <a:p>
            <a:pPr lvl="2"/>
            <a:r>
              <a:rPr lang="en-US" u="sng" dirty="0" smtClean="0">
                <a:solidFill>
                  <a:srgbClr val="C00000"/>
                </a:solidFill>
              </a:rPr>
              <a:t>Sept. 1, 1939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en-US" dirty="0" smtClean="0"/>
              <a:t>Hitler invaded </a:t>
            </a:r>
            <a:r>
              <a:rPr lang="en-US" u="sng" dirty="0" smtClean="0">
                <a:solidFill>
                  <a:srgbClr val="C00000"/>
                </a:solidFill>
              </a:rPr>
              <a:t>Poland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fcit.usf.edu/HOLOCAUST/maps/map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33800"/>
            <a:ext cx="3076575" cy="285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Japan- Path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Japan wanted to be a major </a:t>
            </a:r>
            <a:r>
              <a:rPr lang="en-US" sz="2000" u="sng" dirty="0" smtClean="0">
                <a:solidFill>
                  <a:srgbClr val="C00000"/>
                </a:solidFill>
              </a:rPr>
              <a:t>imperial</a:t>
            </a:r>
            <a:r>
              <a:rPr lang="en-US" sz="2000" dirty="0" smtClean="0"/>
              <a:t> power</a:t>
            </a:r>
          </a:p>
          <a:p>
            <a:pPr lvl="1"/>
            <a:r>
              <a:rPr lang="en-US" sz="2000" dirty="0" smtClean="0"/>
              <a:t>Japan wanted to control </a:t>
            </a:r>
            <a:r>
              <a:rPr lang="en-US" sz="2000" u="sng" dirty="0" smtClean="0">
                <a:solidFill>
                  <a:srgbClr val="C00000"/>
                </a:solidFill>
              </a:rPr>
              <a:t>Manchuria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Sept 18, 1931- Japanese troops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dressed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as Chinese and blew up a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portion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of a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Japanese-owned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railway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Japan “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retaliated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” by seizing Manchuria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Japan did not want to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fight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the European colonial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powers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or the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US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but by 1940, they began to demand rights to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French Indochina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 objected and warned that it would retaliate with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economic sanctions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Japanese industry 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depended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upon importing natural </a:t>
            </a:r>
          </a:p>
          <a:p>
            <a:pPr lvl="3">
              <a:buNone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resources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The US placed an 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oil embargo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on them</a:t>
            </a:r>
          </a:p>
          <a:p>
            <a:pPr lvl="4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Because of these 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sanctions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, the Japanese attacked </a:t>
            </a:r>
          </a:p>
          <a:p>
            <a:pPr lvl="4">
              <a:buNone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cs typeface="Arial" charset="0"/>
              </a:rPr>
              <a:t>Pearl Harbor</a:t>
            </a:r>
            <a:endParaRPr lang="en-US" u="sng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rds.yahoo.com/_ylt=A0PDoX4b_LZN1RkA.KyjzbkF/SIG=12mnsf6ki/EXP=1303866523/**http%3a/danassays.files.wordpress.com/2009/06/japanese-flag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7884"/>
            <a:ext cx="2590800" cy="206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rds.yahoo.com/_ylt=A0PDoX5E_LZNRn4Ac4ujzbkF/SIG=12kh69l7d/EXP=1303866564/**http%3a/thejaghunter.files.wordpress.com/2009/12/pearl-har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724400"/>
            <a:ext cx="1824043" cy="197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7772400" cy="1673352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Rise of Dictatorial Regimes</a:t>
            </a:r>
            <a:endParaRPr lang="en-US" sz="6000" dirty="0"/>
          </a:p>
        </p:txBody>
      </p:sp>
      <p:pic>
        <p:nvPicPr>
          <p:cNvPr id="10246" name="Picture 6" descr="http://rds.yahoo.com/_ylt=A0PDoX7X_LZN2xMA4CWjzbkF/SIG=12uge9nrd/EXP=1303866711/**http%3a/www.xtimeline.com/__UserPic_Large/3737/ELT200712070748303809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6464">
            <a:off x="6232750" y="3448962"/>
            <a:ext cx="2233947" cy="307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http://rds.yahoo.com/_ylt=A0PDoS3l_bZN2FIAP5yjzbkF/SIG=134j2jm00/EXP=1303866981/**http%3a/bluegrassbulletin.typepad.com/.a/6a00e008d2bcf488340120a93b3220970b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5384">
            <a:off x="4196394" y="2050760"/>
            <a:ext cx="2214801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www.visitorinfo.com/gallery/World-War-II-Photo-Gallery/Adolf%20Hitler%20and%20Benito%20Mussol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9950">
            <a:off x="2968239" y="4479632"/>
            <a:ext cx="2743200" cy="203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http://rds.yahoo.com/_ylt=A0PDoS2v_bZNuU8A78KjzbkF/SIG=12p8lbnfv/EXP=1303866927/**http%3a/www.imageseek.com/sven/gallery/albums/misc/Stalin_leads_j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875">
            <a:off x="1604239" y="2415741"/>
            <a:ext cx="1828800" cy="267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2" name="Picture 12" descr="http://rds.yahoo.com/_ylt=A0PDoS6N_rZNnxoAfDWjzbkF/SIG=12p4aklui/EXP=1303867149/**http%3a/ellensburgfilmfestival.files.wordpress.com/2010/02/franco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648200"/>
            <a:ext cx="2572934" cy="205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Which leaders became dictators in Europe?</a:t>
            </a:r>
          </a:p>
          <a:p>
            <a:pPr marL="633222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Explain how Hitler rose to power in Germany.</a:t>
            </a:r>
          </a:p>
          <a:p>
            <a:pPr marL="633222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How did Germany and Japan begin WWII?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Totalitarianism= the </a:t>
            </a:r>
            <a:r>
              <a:rPr lang="en-US" sz="2400" u="sng" dirty="0" smtClean="0">
                <a:solidFill>
                  <a:srgbClr val="C00000"/>
                </a:solidFill>
              </a:rPr>
              <a:t>government</a:t>
            </a:r>
            <a:r>
              <a:rPr lang="en-US" sz="2400" dirty="0" smtClean="0"/>
              <a:t> controls the </a:t>
            </a:r>
            <a:r>
              <a:rPr lang="en-US" sz="2400" u="sng" dirty="0" smtClean="0">
                <a:solidFill>
                  <a:srgbClr val="C00000"/>
                </a:solidFill>
              </a:rPr>
              <a:t>political</a:t>
            </a:r>
            <a:r>
              <a:rPr lang="en-US" sz="2400" dirty="0" smtClean="0"/>
              <a:t>, economic, </a:t>
            </a:r>
            <a:r>
              <a:rPr lang="en-US" sz="2400" u="sng" dirty="0" smtClean="0">
                <a:solidFill>
                  <a:srgbClr val="C00000"/>
                </a:solidFill>
              </a:rPr>
              <a:t>social</a:t>
            </a:r>
            <a:r>
              <a:rPr lang="en-US" sz="2400" dirty="0" smtClean="0"/>
              <a:t>, intellectual, and </a:t>
            </a:r>
            <a:r>
              <a:rPr lang="en-US" sz="2400" u="sng" dirty="0" smtClean="0">
                <a:solidFill>
                  <a:srgbClr val="C00000"/>
                </a:solidFill>
              </a:rPr>
              <a:t>cultural</a:t>
            </a:r>
            <a:r>
              <a:rPr lang="en-US" sz="2400" dirty="0" smtClean="0"/>
              <a:t> lives of its citizens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Used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propaganda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to conquer the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minds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of their subjects and limited individual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freedoms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Italy</a:t>
            </a:r>
            <a:r>
              <a:rPr lang="en-US" sz="2400" dirty="0" smtClean="0">
                <a:cs typeface="Arial" charset="0"/>
              </a:rPr>
              <a:t>- </a:t>
            </a:r>
            <a:r>
              <a:rPr lang="en-US" sz="2400" b="1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Benito Mussolini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created the first European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fascist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movement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Glorified the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state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above the individual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Focused on a strong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central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state led by a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dictatorial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ruler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Mussolini established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total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control over his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people and exercised control over all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media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outlets</a:t>
            </a:r>
            <a:endParaRPr lang="en-US" sz="2400" dirty="0"/>
          </a:p>
        </p:txBody>
      </p:sp>
      <p:pic>
        <p:nvPicPr>
          <p:cNvPr id="9218" name="Picture 2" descr="http://rds.yahoo.com/_ylt=A0PDoX0l67ZNUQIARoijzbkF/SIG=12r1cruep/EXP=1303862181/**http%3a/media.comicvine.com/uploads/5/50532/1376202-mussolini1_su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657600"/>
            <a:ext cx="2187373" cy="3063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Autofit/>
          </a:bodyPr>
          <a:lstStyle/>
          <a:p>
            <a:r>
              <a:rPr lang="en-US" sz="1800" dirty="0" smtClean="0">
                <a:ea typeface="Times New Roman" pitchFamily="18" charset="0"/>
                <a:cs typeface="Arial" charset="0"/>
              </a:rPr>
              <a:t>Lenin adopted a new policy called the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New Economic Policy</a:t>
            </a:r>
            <a:r>
              <a:rPr lang="en-US" sz="1800" dirty="0" smtClean="0">
                <a:ea typeface="Times New Roman" pitchFamily="18" charset="0"/>
                <a:cs typeface="Arial" charset="0"/>
              </a:rPr>
              <a:t> (NEP)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Peasants could sell their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produce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openly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Companies with less than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20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workers could be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privately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owned and operated</a:t>
            </a:r>
            <a:endParaRPr lang="en-US" sz="1800" dirty="0" smtClean="0">
              <a:ea typeface="Times New Roman" pitchFamily="18" charset="0"/>
              <a:cs typeface="Arial" charset="0"/>
            </a:endParaRPr>
          </a:p>
          <a:p>
            <a:pPr lvl="2"/>
            <a:r>
              <a:rPr lang="en-US" sz="1800" dirty="0" smtClean="0"/>
              <a:t>Agricultural </a:t>
            </a:r>
            <a:r>
              <a:rPr lang="en-US" sz="1800" u="sng" dirty="0" smtClean="0">
                <a:solidFill>
                  <a:srgbClr val="C00000"/>
                </a:solidFill>
              </a:rPr>
              <a:t>production</a:t>
            </a:r>
            <a:r>
              <a:rPr lang="en-US" sz="1800" dirty="0" smtClean="0"/>
              <a:t> and the </a:t>
            </a:r>
            <a:r>
              <a:rPr lang="en-US" sz="1800" u="sng" dirty="0" smtClean="0">
                <a:solidFill>
                  <a:srgbClr val="C00000"/>
                </a:solidFill>
              </a:rPr>
              <a:t>market</a:t>
            </a:r>
            <a:r>
              <a:rPr lang="en-US" sz="1800" dirty="0" smtClean="0"/>
              <a:t> went </a:t>
            </a:r>
            <a:r>
              <a:rPr lang="en-US" sz="1800" u="sng" dirty="0" smtClean="0">
                <a:solidFill>
                  <a:srgbClr val="C00000"/>
                </a:solidFill>
              </a:rPr>
              <a:t>up</a:t>
            </a:r>
          </a:p>
          <a:p>
            <a:r>
              <a:rPr lang="en-US" sz="1800" dirty="0" smtClean="0"/>
              <a:t>USSR created in 1922</a:t>
            </a:r>
          </a:p>
          <a:p>
            <a:pPr lvl="1"/>
            <a:r>
              <a:rPr lang="en-US" sz="1800" b="1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Joseph Stalin 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used his position as general secretary to gain control of the Communist Party 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Gave political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positions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in exchange for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support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Implemented the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collectivization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of agriculture</a:t>
            </a:r>
          </a:p>
          <a:p>
            <a:pPr lvl="3"/>
            <a:r>
              <a:rPr lang="en-US" sz="1800" dirty="0" smtClean="0">
                <a:solidFill>
                  <a:srgbClr val="000000"/>
                </a:solidFill>
              </a:rPr>
              <a:t>private farms are </a:t>
            </a:r>
            <a:r>
              <a:rPr lang="en-US" sz="1800" u="sng" dirty="0" smtClean="0">
                <a:solidFill>
                  <a:srgbClr val="C00000"/>
                </a:solidFill>
              </a:rPr>
              <a:t>eliminated</a:t>
            </a:r>
            <a:r>
              <a:rPr lang="en-US" sz="1800" dirty="0" smtClean="0">
                <a:solidFill>
                  <a:srgbClr val="000000"/>
                </a:solidFill>
              </a:rPr>
              <a:t> and peasants work land owned by the </a:t>
            </a:r>
            <a:r>
              <a:rPr lang="es-ES" sz="1800" u="sng" dirty="0" smtClean="0">
                <a:solidFill>
                  <a:srgbClr val="C00000"/>
                </a:solidFill>
              </a:rPr>
              <a:t>government</a:t>
            </a:r>
            <a:endParaRPr lang="en-US" sz="1800" u="sng" dirty="0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lvl="3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Peasants resisted by hoarding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crops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killing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livestock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which led to widespread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famine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Established complete control by sending his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opposition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to work in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forced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labor camps in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Siberia</a:t>
            </a:r>
          </a:p>
          <a:p>
            <a:pPr lvl="3"/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Bolsheviks were put on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trial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condemned to </a:t>
            </a:r>
            <a:r>
              <a:rPr lang="en-US" sz="18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death</a:t>
            </a:r>
          </a:p>
        </p:txBody>
      </p:sp>
      <p:pic>
        <p:nvPicPr>
          <p:cNvPr id="819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"/>
            <a:ext cx="1848917" cy="202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39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Francisco Franco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led a military revolt against the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democratic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government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Resulted in a brutal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civil war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Spanish Civil War ended when Franco’s forces captured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Madrid</a:t>
            </a:r>
            <a:r>
              <a:rPr lang="en-US" b="1" dirty="0" smtClean="0">
                <a:solidFill>
                  <a:srgbClr val="13489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1939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Franco established an </a:t>
            </a:r>
            <a:r>
              <a:rPr lang="en-US" sz="24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authoritarian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dictatorship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favored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traditional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groups of large 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landowners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businesspeople, and 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Catholic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clergy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rds.yahoo.com/_ylt=A0PDoS9F7LZN8AMAXBOjzbkF/SIG=124io1fg9/EXP=1303862469/**http%3a/www.rjgeib.com/heroes/unamuno/franc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487802"/>
            <a:ext cx="2605178" cy="3200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Autofit/>
          </a:bodyPr>
          <a:lstStyle/>
          <a:p>
            <a:r>
              <a:rPr lang="en-US" sz="2100" b="1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Adolf Hitler </a:t>
            </a:r>
            <a:r>
              <a:rPr lang="en-US" sz="2100" dirty="0" smtClean="0">
                <a:ea typeface="Times New Roman" pitchFamily="18" charset="0"/>
                <a:cs typeface="Arial" charset="0"/>
              </a:rPr>
              <a:t>entered politics by joining the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German Workers’ Party </a:t>
            </a:r>
            <a:r>
              <a:rPr lang="en-US" sz="2100" dirty="0" smtClean="0">
                <a:ea typeface="Times New Roman" pitchFamily="18" charset="0"/>
                <a:cs typeface="Arial" charset="0"/>
              </a:rPr>
              <a:t>in Munich</a:t>
            </a:r>
          </a:p>
          <a:p>
            <a:pPr lvl="1"/>
            <a:r>
              <a:rPr lang="en-US" sz="2100" dirty="0" smtClean="0">
                <a:ea typeface="Times New Roman" pitchFamily="18" charset="0"/>
                <a:cs typeface="Arial" charset="0"/>
              </a:rPr>
              <a:t>He took over the party, which was renamed the National Socialist German Workers’ Party or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Nazi</a:t>
            </a:r>
          </a:p>
          <a:p>
            <a:pPr lvl="2"/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After an unsuccessful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revolt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against the government, Hitler was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imprisoned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wrote </a:t>
            </a:r>
            <a:r>
              <a:rPr lang="en-US" sz="2100" i="1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Mein Kampf</a:t>
            </a:r>
            <a:endParaRPr lang="en-US" sz="2100" u="sng" dirty="0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lvl="3"/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endorsed German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nationalism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strong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anti-Semitism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and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anticommunism</a:t>
            </a:r>
          </a:p>
          <a:p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 won support of the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right-wing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elites of Germany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1933- pressured the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president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to allow Hitler to become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chancellor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create a new government</a:t>
            </a:r>
            <a:endParaRPr lang="en-US" sz="2100" dirty="0" smtClean="0">
              <a:ea typeface="Times New Roman" pitchFamily="18" charset="0"/>
              <a:cs typeface="Arial" charset="0"/>
            </a:endParaRPr>
          </a:p>
          <a:p>
            <a:pPr lvl="2"/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Enabling Act 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was passed, allowing the government to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ignore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the constitution for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4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years while it issued laws to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deal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with the country’s problems</a:t>
            </a:r>
          </a:p>
          <a:p>
            <a:pPr lvl="3"/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1934- Hitler became the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sole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ruler of Germany (president </a:t>
            </a:r>
            <a:r>
              <a:rPr lang="en-US" sz="21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died</a:t>
            </a:r>
            <a:r>
              <a:rPr lang="en-US" sz="21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  <a:endParaRPr lang="en-US" sz="2100" dirty="0" smtClean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Hitler=dictator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Nazi Party quickly brought all institutions under their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control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purged the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Jews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from civil service jobs, and set up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concentration camps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 dreamed of creating a purely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Aryan</a:t>
            </a:r>
            <a:r>
              <a:rPr lang="en-US" sz="2000" b="1" dirty="0" smtClean="0">
                <a:solidFill>
                  <a:srgbClr val="13489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state that would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dominate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the world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To achieve his goal of a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Third Reich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Hitler and the Nazis used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economic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policies, mass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demonstrations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organizations, and 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terror</a:t>
            </a:r>
          </a:p>
          <a:p>
            <a:pPr lvl="4"/>
            <a:r>
              <a:rPr lang="en-US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Schutzstaffeln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SS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was used to carry out this terror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Hitler created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public works 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projects to help with the high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unemployment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rates and end the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Depression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Nazis used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mass demonstrations 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and </a:t>
            </a:r>
          </a:p>
          <a:p>
            <a:pPr lvl="2">
              <a:buNone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meetings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to gain support and evoke</a:t>
            </a:r>
          </a:p>
          <a:p>
            <a:pPr lvl="2">
              <a:buNone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excitement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from the German people</a:t>
            </a:r>
            <a:endParaRPr lang="en-US" sz="2000" dirty="0"/>
          </a:p>
        </p:txBody>
      </p:sp>
      <p:pic>
        <p:nvPicPr>
          <p:cNvPr id="5122" name="Picture 2" descr="http://rds.yahoo.com/_ylt=A0PDoYAY7bZN72IAx.ijzbkF/SIG=12hutsk8f/EXP=1303862680/**http%3a/ivarfjeld.files.wordpress.com/2009/03/adolf-hit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5446" y="0"/>
            <a:ext cx="1548554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Nuremberg Rally 19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953000"/>
            <a:ext cx="1752600" cy="1543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Nuremberg Rally Form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724400"/>
            <a:ext cx="1524000" cy="1992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Nuremberg Laws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Defined anyone with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one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Jewish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grandparent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as a Jew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Excluded Jews from German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citizenship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Stripped Jews of their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civil rights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Forbade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marriages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between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German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citizens and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Jews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Forbade Jews from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teaching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in schools and participating in the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arts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Required Jews to wear yellow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Stars of David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carry identification cards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 </a:t>
            </a:r>
          </a:p>
          <a:p>
            <a:r>
              <a:rPr lang="en-US" sz="2000" i="1" u="sng" dirty="0" smtClean="0">
                <a:solidFill>
                  <a:srgbClr val="C00000"/>
                </a:solidFill>
              </a:rPr>
              <a:t>Kristallnacht-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Nov. 9, 1938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Nazis burned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synagogues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Jewish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businesses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sent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30,000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Jews to concentration camps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Jews were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barred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from all public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transportation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</a:t>
            </a:r>
          </a:p>
          <a:p>
            <a:pPr lvl="2">
              <a:buNone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public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buildings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and were prohibited from owning or </a:t>
            </a:r>
          </a:p>
          <a:p>
            <a:pPr lvl="2">
              <a:buNone/>
            </a:pP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working in any retail </a:t>
            </a:r>
            <a:r>
              <a:rPr lang="en-US" sz="2000" u="sng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store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SS encouraged Jews to “emigrate from Germany”</a:t>
            </a:r>
            <a:endParaRPr lang="en-US" sz="2000" dirty="0"/>
          </a:p>
        </p:txBody>
      </p:sp>
      <p:pic>
        <p:nvPicPr>
          <p:cNvPr id="4098" name="Picture 2" descr="http://rds.yahoo.com/_ylt=A0PDoYBW7bZNxm0AJE.jzbkF/SIG=138e23oun/EXP=1303862742/**http%3a/www.sydneyjewishmuseum.com.au/Images/UserUploadedImages/80/M2009.103.0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00200"/>
            <a:ext cx="1494183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rds.yahoo.com/_ylt=A0PDoTET7rZNHh4Aq7KjzbkF/SIG=130mphvnv/EXP=1303862931/**http%3a/www.ushmm.org/propaganda/assets/images/500x/kristallnacht-rost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191000"/>
            <a:ext cx="2057400" cy="243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333</TotalTime>
  <Words>669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PowerPoint Presentation</vt:lpstr>
      <vt:lpstr>The Rise of Dictatorial Regimes</vt:lpstr>
      <vt:lpstr>Big Ideas</vt:lpstr>
      <vt:lpstr>Italy</vt:lpstr>
      <vt:lpstr>Russia</vt:lpstr>
      <vt:lpstr>Spain</vt:lpstr>
      <vt:lpstr>Germany</vt:lpstr>
      <vt:lpstr>Germany</vt:lpstr>
      <vt:lpstr>Germany</vt:lpstr>
      <vt:lpstr>Germany- Path to War</vt:lpstr>
      <vt:lpstr>Germany- Path to War</vt:lpstr>
      <vt:lpstr>Japan- Path to War</vt:lpstr>
    </vt:vector>
  </TitlesOfParts>
  <Company>Dunklin R-V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Dictatorial Regimes</dc:title>
  <dc:creator>afitzgerald</dc:creator>
  <cp:lastModifiedBy>Fitzgerald, Amy</cp:lastModifiedBy>
  <cp:revision>28</cp:revision>
  <dcterms:created xsi:type="dcterms:W3CDTF">2011-04-21T19:46:38Z</dcterms:created>
  <dcterms:modified xsi:type="dcterms:W3CDTF">2013-03-26T13:27:02Z</dcterms:modified>
</cp:coreProperties>
</file>