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47C46E-2D8E-4E0F-9CD8-41DBC319E0A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DFDF09-3080-4973-88CE-BA8EB65B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Presentation%20Plus!%20gwh:Extras:PPlus!%20gwh%20Help" TargetMode="External"/><Relationship Id="rId5" Type="http://schemas.openxmlformats.org/officeDocument/2006/relationships/image" Target="../media/image3.png"/><Relationship Id="rId4" Type="http://schemas.openxmlformats.org/officeDocument/2006/relationships/hyperlink" Target="fscstart%20/gwh%20/3%2010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F18-0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black">
          <a:xfrm>
            <a:off x="2400300" y="6435725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0" u="none">
                <a:solidFill>
                  <a:schemeClr val="tx1"/>
                </a:solidFill>
              </a:rPr>
              <a:t>Click the mouse button or press the</a:t>
            </a:r>
            <a:br>
              <a:rPr lang="en-US" sz="1200" b="0" u="none">
                <a:solidFill>
                  <a:schemeClr val="tx1"/>
                </a:solidFill>
              </a:rPr>
            </a:br>
            <a:r>
              <a:rPr lang="en-US" sz="1200" b="0" u="none">
                <a:solidFill>
                  <a:schemeClr val="tx1"/>
                </a:solidFill>
              </a:rPr>
              <a:t>Space Bar to display the answers.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1163" y="1177925"/>
            <a:ext cx="23622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b="0" u="none" dirty="0">
                <a:solidFill>
                  <a:srgbClr val="0070C0"/>
                </a:solidFill>
              </a:rPr>
              <a:t>Clergy: bishops, abbots, and parish priests are at the top of the social pyramid</a:t>
            </a:r>
            <a:r>
              <a:rPr lang="en-US" b="0" u="none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673475" y="1196975"/>
            <a:ext cx="2624138" cy="84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b="0" u="none" dirty="0">
                <a:solidFill>
                  <a:srgbClr val="0070C0"/>
                </a:solidFill>
              </a:rPr>
              <a:t>The clergy represented .5% of the total population.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746875" y="1022350"/>
            <a:ext cx="217805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b="0" u="none" dirty="0">
                <a:solidFill>
                  <a:srgbClr val="0070C0"/>
                </a:solidFill>
              </a:rPr>
              <a:t>Doctors, lawyers, merchants, and business managers made up the middle class.</a:t>
            </a:r>
          </a:p>
        </p:txBody>
      </p:sp>
      <p:pic>
        <p:nvPicPr>
          <p:cNvPr id="10" name="Picture 5" descr="GWH-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63" y="6462713"/>
            <a:ext cx="3937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windows_help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5" descr="apple_help">
            <a:hlinkClick r:id="rId6" action="ppaction://program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533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 of 1791</a:t>
            </a:r>
          </a:p>
          <a:p>
            <a:pPr lvl="1"/>
            <a:r>
              <a:rPr lang="en-US" dirty="0" smtClean="0"/>
              <a:t>Limited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monarchy</a:t>
            </a:r>
            <a:r>
              <a:rPr lang="en-US" dirty="0" smtClean="0"/>
              <a:t> w/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Legislative Assembly </a:t>
            </a:r>
            <a:r>
              <a:rPr lang="en-US" dirty="0" smtClean="0"/>
              <a:t>(made laws)</a:t>
            </a:r>
          </a:p>
          <a:p>
            <a:pPr lvl="2"/>
            <a:r>
              <a:rPr lang="en-US" dirty="0" smtClean="0"/>
              <a:t>Only men over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25</a:t>
            </a:r>
            <a:r>
              <a:rPr lang="en-US" dirty="0" smtClean="0"/>
              <a:t> who paid enough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taxes</a:t>
            </a:r>
            <a:r>
              <a:rPr lang="en-US" dirty="0" smtClean="0"/>
              <a:t> could vote</a:t>
            </a:r>
          </a:p>
          <a:p>
            <a:pPr lvl="3"/>
            <a:r>
              <a:rPr lang="en-US" dirty="0" smtClean="0"/>
              <a:t>Only rich guys got in</a:t>
            </a:r>
          </a:p>
          <a:p>
            <a:r>
              <a:rPr lang="en-US" dirty="0" smtClean="0"/>
              <a:t>Many people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opposed</a:t>
            </a:r>
            <a:r>
              <a:rPr lang="en-US" dirty="0" smtClean="0"/>
              <a:t> the new order</a:t>
            </a:r>
          </a:p>
          <a:p>
            <a:pPr lvl="1"/>
            <a:r>
              <a:rPr lang="en-US" dirty="0" smtClean="0"/>
              <a:t>Catholics,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nobles</a:t>
            </a:r>
            <a:r>
              <a:rPr lang="en-US" dirty="0" smtClean="0"/>
              <a:t>,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poor</a:t>
            </a:r>
            <a:r>
              <a:rPr lang="en-US" dirty="0" smtClean="0"/>
              <a:t>, royalists</a:t>
            </a:r>
          </a:p>
          <a:p>
            <a:pPr lvl="1"/>
            <a:r>
              <a:rPr lang="en-US" dirty="0" smtClean="0"/>
              <a:t>The king tried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flee</a:t>
            </a:r>
            <a:r>
              <a:rPr lang="en-US" dirty="0" smtClean="0"/>
              <a:t>, but was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returned</a:t>
            </a:r>
            <a:r>
              <a:rPr lang="en-US" dirty="0" smtClean="0"/>
              <a:t> to Paris</a:t>
            </a:r>
          </a:p>
          <a:p>
            <a:pPr lvl="1"/>
            <a:r>
              <a:rPr lang="en-US" dirty="0" smtClean="0"/>
              <a:t>Other monarchs (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Austria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Prussia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Legislative Assembly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met</a:t>
            </a:r>
            <a:r>
              <a:rPr lang="en-US" dirty="0" smtClean="0"/>
              <a:t> for the 1</a:t>
            </a:r>
            <a:r>
              <a:rPr lang="en-US" baseline="30000" dirty="0" smtClean="0"/>
              <a:t>st</a:t>
            </a:r>
            <a:r>
              <a:rPr lang="en-US" dirty="0" smtClean="0"/>
              <a:t> time in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1791</a:t>
            </a:r>
          </a:p>
          <a:p>
            <a:pPr lvl="2"/>
            <a:r>
              <a:rPr lang="en-US" dirty="0" smtClean="0"/>
              <a:t>Declared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war</a:t>
            </a:r>
            <a:r>
              <a:rPr lang="en-US" dirty="0" smtClean="0"/>
              <a:t> on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Austria</a:t>
            </a:r>
            <a:r>
              <a:rPr lang="en-US" dirty="0" smtClean="0"/>
              <a:t>, but lost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Destruction of the Old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Regime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Because of these factors,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political demonstrations </a:t>
            </a:r>
            <a:r>
              <a:rPr lang="en-US" dirty="0" smtClean="0"/>
              <a:t>broke out</a:t>
            </a:r>
          </a:p>
          <a:p>
            <a:pPr lvl="1"/>
            <a:r>
              <a:rPr lang="en-US" sz="3200" b="1" u="sng" dirty="0" smtClean="0">
                <a:solidFill>
                  <a:srgbClr val="FFC000"/>
                </a:solidFill>
              </a:rPr>
              <a:t>Paris Commune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organized a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mob</a:t>
            </a:r>
            <a:r>
              <a:rPr lang="en-US" dirty="0" smtClean="0"/>
              <a:t> attack on the king and L.A.</a:t>
            </a:r>
          </a:p>
          <a:p>
            <a:pPr lvl="2"/>
            <a:r>
              <a:rPr lang="en-US" dirty="0" smtClean="0"/>
              <a:t>Captured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king</a:t>
            </a:r>
            <a:r>
              <a:rPr lang="en-US" dirty="0" smtClean="0"/>
              <a:t> and demanded an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end</a:t>
            </a:r>
            <a:r>
              <a:rPr lang="en-US" dirty="0" smtClean="0"/>
              <a:t> to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monarchy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Power</a:t>
            </a:r>
            <a:r>
              <a:rPr lang="en-US" dirty="0" smtClean="0"/>
              <a:t> went to the Paris Commune</a:t>
            </a:r>
          </a:p>
          <a:p>
            <a:pPr lvl="2"/>
            <a:r>
              <a:rPr lang="en-US" dirty="0" smtClean="0"/>
              <a:t>Made up of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working people </a:t>
            </a:r>
            <a:r>
              <a:rPr lang="en-US" dirty="0" smtClean="0"/>
              <a:t>and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poor</a:t>
            </a:r>
            <a:r>
              <a:rPr lang="en-US" dirty="0" smtClean="0"/>
              <a:t> (</a:t>
            </a:r>
            <a:r>
              <a:rPr lang="en-US" i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sans-culottes</a:t>
            </a:r>
            <a:r>
              <a:rPr lang="en-US" dirty="0" smtClean="0"/>
              <a:t>= without fancy clothes)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revolution</a:t>
            </a:r>
            <a:r>
              <a:rPr lang="en-US" dirty="0" smtClean="0"/>
              <a:t> was about to enter a more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radical</a:t>
            </a:r>
            <a:r>
              <a:rPr lang="en-US" dirty="0" smtClean="0"/>
              <a:t> phase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Destruction of the Old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Regime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6480048" cy="230124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ucida Calligraphy" pitchFamily="66" charset="0"/>
              </a:rPr>
              <a:t>The French Revolution</a:t>
            </a:r>
            <a:endParaRPr lang="en-US" sz="60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6096000" cy="1752600"/>
          </a:xfrm>
        </p:spPr>
        <p:txBody>
          <a:bodyPr/>
          <a:lstStyle/>
          <a:p>
            <a:r>
              <a:rPr lang="en-US" dirty="0" smtClean="0"/>
              <a:t>The Beginning Stages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800600"/>
            <a:ext cx="1752601" cy="17056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6576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648200"/>
            <a:ext cx="1402330" cy="17526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Big ideas: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Describe the 4 main causes of the French Revolution.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Describe the different governments that were created during the French Revolution.</a:t>
            </a:r>
          </a:p>
        </p:txBody>
      </p:sp>
    </p:spTree>
    <p:extLst>
      <p:ext uri="{BB962C8B-B14F-4D97-AF65-F5344CB8AC3E}">
        <p14:creationId xmlns:p14="http://schemas.microsoft.com/office/powerpoint/2010/main" val="118177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Background to the Revolution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Estates General:</a:t>
            </a:r>
          </a:p>
          <a:p>
            <a:pPr lvl="1"/>
            <a:r>
              <a:rPr lang="en-US" dirty="0" smtClean="0"/>
              <a:t>Divided into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r>
              <a:rPr lang="en-US" dirty="0" smtClean="0"/>
              <a:t> estates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Estate=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clergy</a:t>
            </a:r>
            <a:r>
              <a:rPr lang="en-US" dirty="0" smtClean="0"/>
              <a:t> (.5%)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Estate=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nobles</a:t>
            </a:r>
            <a:r>
              <a:rPr lang="en-US" dirty="0" smtClean="0"/>
              <a:t> (1.5%)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Estate=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commoners</a:t>
            </a:r>
            <a:r>
              <a:rPr lang="en-US" dirty="0" smtClean="0"/>
              <a:t> (98%)</a:t>
            </a:r>
          </a:p>
          <a:p>
            <a:pPr lvl="1"/>
            <a:r>
              <a:rPr lang="en-US" dirty="0" smtClean="0"/>
              <a:t>Each estate gets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one</a:t>
            </a:r>
            <a:r>
              <a:rPr lang="en-US" dirty="0" smtClean="0"/>
              <a:t> vote in the Estates General</a:t>
            </a:r>
          </a:p>
          <a:p>
            <a:pPr lvl="2"/>
            <a:r>
              <a:rPr lang="en-US" dirty="0" smtClean="0"/>
              <a:t>1 &amp; 2 vote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together</a:t>
            </a:r>
            <a:r>
              <a:rPr lang="en-US" dirty="0" smtClean="0"/>
              <a:t>, making 3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powerless</a:t>
            </a:r>
          </a:p>
          <a:p>
            <a:r>
              <a:rPr lang="en-US" dirty="0" smtClean="0"/>
              <a:t>King had absolute power in gov’t</a:t>
            </a:r>
          </a:p>
          <a:p>
            <a:pPr lvl="1"/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Nobles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bourgeoisie</a:t>
            </a:r>
            <a:r>
              <a:rPr lang="en-US" dirty="0" smtClean="0"/>
              <a:t> (middle class) wanted power</a:t>
            </a:r>
          </a:p>
          <a:p>
            <a:pPr lvl="2"/>
            <a:r>
              <a:rPr lang="en-US" dirty="0" smtClean="0"/>
              <a:t>Use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Enlightenment</a:t>
            </a:r>
            <a:r>
              <a:rPr lang="en-US" dirty="0" smtClean="0"/>
              <a:t> principles to gain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467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Background to the Revolution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There are </a:t>
            </a:r>
            <a:r>
              <a:rPr lang="en-US" b="1" u="sng" dirty="0" smtClean="0">
                <a:solidFill>
                  <a:srgbClr val="FFC000"/>
                </a:solidFill>
              </a:rPr>
              <a:t>4</a:t>
            </a:r>
            <a:r>
              <a:rPr lang="en-US" b="1" dirty="0" smtClean="0">
                <a:solidFill>
                  <a:srgbClr val="FFC000"/>
                </a:solidFill>
              </a:rPr>
              <a:t> causes of the revolution</a:t>
            </a:r>
          </a:p>
          <a:p>
            <a:pPr lvl="1"/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Near collapse of the gov’t finances</a:t>
            </a:r>
          </a:p>
          <a:p>
            <a:pPr lvl="2"/>
            <a:r>
              <a:rPr lang="en-US" dirty="0" smtClean="0"/>
              <a:t>Wars:  7 Years War, American Revolution</a:t>
            </a:r>
          </a:p>
          <a:p>
            <a:pPr lvl="2"/>
            <a:r>
              <a:rPr lang="en-US" dirty="0" smtClean="0"/>
              <a:t>Royal luxuries (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Queen</a:t>
            </a:r>
            <a:r>
              <a:rPr lang="en-US" dirty="0" smtClean="0"/>
              <a:t> especially known for spending $)</a:t>
            </a:r>
          </a:p>
          <a:p>
            <a:pPr lvl="3"/>
            <a:r>
              <a:rPr lang="en-US" sz="2200" dirty="0" smtClean="0"/>
              <a:t>King wanted to raise </a:t>
            </a:r>
            <a:r>
              <a:rPr lang="en-US" sz="22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taxes</a:t>
            </a:r>
            <a:r>
              <a:rPr lang="en-US" sz="2200" dirty="0" smtClean="0"/>
              <a:t> to fix this, but the country was going into an economic depression</a:t>
            </a:r>
          </a:p>
          <a:p>
            <a:pPr lvl="1"/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Economic depression</a:t>
            </a:r>
          </a:p>
          <a:p>
            <a:pPr lvl="2"/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Serfdom</a:t>
            </a:r>
            <a:r>
              <a:rPr lang="en-US" dirty="0" smtClean="0"/>
              <a:t> had been abolished, but people still paid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feudal</a:t>
            </a:r>
            <a:r>
              <a:rPr lang="en-US" dirty="0" smtClean="0"/>
              <a:t> dues (relics of feudalism)</a:t>
            </a:r>
          </a:p>
          <a:p>
            <a:pPr lvl="2"/>
            <a:r>
              <a:rPr lang="en-US" dirty="0" smtClean="0"/>
              <a:t>Living conditions were terrible</a:t>
            </a:r>
          </a:p>
          <a:p>
            <a:pPr lvl="1"/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Inequality in the gov’t</a:t>
            </a:r>
          </a:p>
          <a:p>
            <a:pPr lvl="2"/>
            <a:r>
              <a:rPr lang="en-US" dirty="0" smtClean="0"/>
              <a:t>Only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Third</a:t>
            </a:r>
            <a:r>
              <a:rPr lang="en-US" dirty="0" smtClean="0"/>
              <a:t> Estate pays taxes</a:t>
            </a:r>
          </a:p>
          <a:p>
            <a:pPr lvl="2"/>
            <a:r>
              <a:rPr lang="en-US" dirty="0" smtClean="0"/>
              <a:t>98% is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minority</a:t>
            </a:r>
            <a:r>
              <a:rPr lang="en-US" dirty="0" smtClean="0"/>
              <a:t> in the Estates General</a:t>
            </a:r>
          </a:p>
          <a:p>
            <a:pPr lvl="1"/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New ideas of the Enlightenment</a:t>
            </a:r>
          </a:p>
          <a:p>
            <a:pPr lvl="2"/>
            <a:r>
              <a:rPr lang="en-US" dirty="0" smtClean="0"/>
              <a:t>People should be free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elect</a:t>
            </a:r>
            <a:r>
              <a:rPr lang="en-US" dirty="0" smtClean="0"/>
              <a:t> gov’t officials.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Estates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General-&gt; National Assembly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King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Louis XVI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needed to call the Estates General to meet to fix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money</a:t>
            </a:r>
            <a:r>
              <a:rPr lang="en-US" dirty="0" smtClean="0"/>
              <a:t> troubles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Estate wanted to vote with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each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member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getting a vote</a:t>
            </a:r>
          </a:p>
          <a:p>
            <a:pPr lvl="2"/>
            <a:r>
              <a:rPr lang="en-US" dirty="0" smtClean="0"/>
              <a:t>They had many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more</a:t>
            </a:r>
            <a:r>
              <a:rPr lang="en-US" dirty="0" smtClean="0"/>
              <a:t> members than the other two</a:t>
            </a:r>
          </a:p>
          <a:p>
            <a:pPr lvl="1"/>
            <a:r>
              <a:rPr lang="en-US" dirty="0" smtClean="0"/>
              <a:t>King used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traditional</a:t>
            </a:r>
            <a:r>
              <a:rPr lang="en-US" dirty="0" smtClean="0"/>
              <a:t> method of voting (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 per estate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So, the 3</a:t>
            </a:r>
            <a:r>
              <a:rPr lang="en-US" baseline="30000" dirty="0" smtClean="0"/>
              <a:t>rd</a:t>
            </a:r>
            <a:r>
              <a:rPr lang="en-US" dirty="0" smtClean="0"/>
              <a:t> Estate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broke away </a:t>
            </a:r>
            <a:r>
              <a:rPr lang="en-US" dirty="0" smtClean="0"/>
              <a:t>from the gov’t</a:t>
            </a:r>
          </a:p>
          <a:p>
            <a:r>
              <a:rPr lang="en-US" dirty="0" smtClean="0"/>
              <a:t>They became the </a:t>
            </a:r>
            <a:r>
              <a:rPr lang="en-US" sz="3600" b="1" u="sng" dirty="0" smtClean="0">
                <a:solidFill>
                  <a:srgbClr val="FFC000"/>
                </a:solidFill>
              </a:rPr>
              <a:t>National Assembly </a:t>
            </a:r>
            <a:r>
              <a:rPr lang="en-US" dirty="0" smtClean="0"/>
              <a:t>and went to draft a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constitution</a:t>
            </a:r>
          </a:p>
          <a:p>
            <a:pPr lvl="1"/>
            <a:r>
              <a:rPr lang="en-US" dirty="0" smtClean="0"/>
              <a:t>They were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locked</a:t>
            </a:r>
            <a:r>
              <a:rPr lang="en-US" dirty="0" smtClean="0"/>
              <a:t> out of their meeting place, so they went to a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tennis court </a:t>
            </a:r>
            <a:r>
              <a:rPr lang="en-US" dirty="0" smtClean="0"/>
              <a:t>to draft it </a:t>
            </a:r>
          </a:p>
          <a:p>
            <a:pPr lvl="1"/>
            <a:r>
              <a:rPr lang="en-US" dirty="0" smtClean="0"/>
              <a:t>There, they promised to meet until it was drafted (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Tennis Court Oath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The king’s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forces</a:t>
            </a:r>
            <a:r>
              <a:rPr lang="en-US" dirty="0" smtClean="0"/>
              <a:t> were going to attack the National Assembly, but many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commoners</a:t>
            </a:r>
            <a:r>
              <a:rPr lang="en-US" dirty="0" smtClean="0"/>
              <a:t> stepped in</a:t>
            </a:r>
          </a:p>
          <a:p>
            <a:pPr lvl="1"/>
            <a:r>
              <a:rPr lang="en-US" dirty="0" smtClean="0"/>
              <a:t>They stormed the </a:t>
            </a:r>
            <a:r>
              <a:rPr lang="en-US" sz="3600" b="1" u="sng" dirty="0" smtClean="0">
                <a:solidFill>
                  <a:srgbClr val="FFC000"/>
                </a:solidFill>
              </a:rPr>
              <a:t>Bastille</a:t>
            </a:r>
            <a:endParaRPr lang="en-US" b="1" u="sng" dirty="0" smtClean="0">
              <a:solidFill>
                <a:srgbClr val="FFC000"/>
              </a:solidFill>
            </a:endParaRPr>
          </a:p>
          <a:p>
            <a:pPr lvl="2"/>
            <a:r>
              <a:rPr lang="en-US" dirty="0" smtClean="0"/>
              <a:t>Royal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armory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prison</a:t>
            </a:r>
            <a:r>
              <a:rPr lang="en-US" dirty="0" smtClean="0"/>
              <a:t> in Paris</a:t>
            </a:r>
          </a:p>
          <a:p>
            <a:pPr lvl="1"/>
            <a:r>
              <a:rPr lang="en-US" dirty="0" smtClean="0"/>
              <a:t>The king’s authority collapsed</a:t>
            </a:r>
          </a:p>
          <a:p>
            <a:r>
              <a:rPr lang="en-US" dirty="0" smtClean="0"/>
              <a:t>The Great Fear</a:t>
            </a:r>
          </a:p>
          <a:p>
            <a:pPr lvl="1"/>
            <a:r>
              <a:rPr lang="en-US" dirty="0" smtClean="0"/>
              <a:t>Many people felt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threatened</a:t>
            </a:r>
            <a:r>
              <a:rPr lang="en-US" dirty="0" smtClean="0"/>
              <a:t> by the revolution</a:t>
            </a:r>
          </a:p>
          <a:p>
            <a:pPr lvl="2"/>
            <a:r>
              <a:rPr lang="en-US" dirty="0" smtClean="0"/>
              <a:t>They were scared it would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hurt</a:t>
            </a:r>
            <a:r>
              <a:rPr lang="en-US" dirty="0" smtClean="0"/>
              <a:t> them or their livelihoods</a:t>
            </a:r>
          </a:p>
          <a:p>
            <a:pPr lvl="2"/>
            <a:r>
              <a:rPr lang="en-US" dirty="0" smtClean="0"/>
              <a:t>They were also scared that foreign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monarchs</a:t>
            </a:r>
            <a:r>
              <a:rPr lang="en-US" dirty="0" smtClean="0"/>
              <a:t> would send troops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support</a:t>
            </a:r>
            <a:r>
              <a:rPr lang="en-US" dirty="0" smtClean="0"/>
              <a:t> the king</a:t>
            </a:r>
          </a:p>
          <a:p>
            <a:pPr lvl="3"/>
            <a:r>
              <a:rPr lang="en-US" sz="2400" dirty="0" smtClean="0"/>
              <a:t>They didn’t want this to happen in their countries.</a:t>
            </a:r>
          </a:p>
          <a:p>
            <a:pPr lvl="2"/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Militias</a:t>
            </a:r>
            <a:r>
              <a:rPr lang="en-US" dirty="0" smtClean="0"/>
              <a:t> were formed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protect</a:t>
            </a:r>
            <a:r>
              <a:rPr lang="en-US" dirty="0" smtClean="0"/>
              <a:t> themselves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Estates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General-&gt; National Assembly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sz="2800" b="1" u="sng" dirty="0" smtClean="0">
                <a:solidFill>
                  <a:srgbClr val="FFC000"/>
                </a:solidFill>
              </a:rPr>
              <a:t>Declaration of the Rights of Man and the Citizen</a:t>
            </a:r>
          </a:p>
          <a:p>
            <a:pPr lvl="1"/>
            <a:r>
              <a:rPr lang="en-US" dirty="0" smtClean="0"/>
              <a:t>The National Assembly proclaimed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freedom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equal rights</a:t>
            </a:r>
            <a:r>
              <a:rPr lang="en-US" dirty="0" smtClean="0"/>
              <a:t> for all men, access to public office based on talent, an end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exemptions</a:t>
            </a:r>
            <a:r>
              <a:rPr lang="en-US" dirty="0" smtClean="0"/>
              <a:t> from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taxation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All citizens have the right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participate</a:t>
            </a:r>
            <a:r>
              <a:rPr lang="en-US" dirty="0" smtClean="0"/>
              <a:t> in gov’t</a:t>
            </a:r>
          </a:p>
          <a:p>
            <a:pPr lvl="1"/>
            <a:r>
              <a:rPr lang="en-US" dirty="0" smtClean="0"/>
              <a:t>Freedom of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speech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press</a:t>
            </a:r>
          </a:p>
          <a:p>
            <a:pPr lvl="2"/>
            <a:r>
              <a:rPr lang="en-US" dirty="0" smtClean="0"/>
              <a:t>Women would get these rights, but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not</a:t>
            </a:r>
            <a:r>
              <a:rPr lang="en-US" dirty="0" smtClean="0"/>
              <a:t> be allowed to participate in gov’t (including voting)</a:t>
            </a:r>
          </a:p>
          <a:p>
            <a:r>
              <a:rPr lang="en-US" dirty="0" smtClean="0"/>
              <a:t>Women in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</a:t>
            </a:r>
            <a:r>
              <a:rPr lang="en-US" dirty="0" smtClean="0"/>
              <a:t> got the right to vote in _______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Destruction of the Old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Regime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Louis XVI wanted to stay in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Versailles</a:t>
            </a:r>
          </a:p>
          <a:p>
            <a:pPr lvl="1"/>
            <a:r>
              <a:rPr lang="en-US" dirty="0" smtClean="0"/>
              <a:t>Thousands of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Parisian</a:t>
            </a:r>
            <a:r>
              <a:rPr lang="en-US" dirty="0" smtClean="0"/>
              <a:t> women marched there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armed</a:t>
            </a:r>
            <a:r>
              <a:rPr lang="en-US" dirty="0" smtClean="0"/>
              <a:t> with pitchforks, swords, muskets, etc.</a:t>
            </a:r>
          </a:p>
          <a:p>
            <a:pPr lvl="2"/>
            <a:r>
              <a:rPr lang="en-US" dirty="0" smtClean="0"/>
              <a:t>They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met</a:t>
            </a:r>
            <a:r>
              <a:rPr lang="en-US" dirty="0" smtClean="0"/>
              <a:t> with him and told them about their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plight</a:t>
            </a:r>
          </a:p>
          <a:p>
            <a:pPr lvl="1"/>
            <a:r>
              <a:rPr lang="en-US" dirty="0" smtClean="0"/>
              <a:t>They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captured</a:t>
            </a:r>
            <a:r>
              <a:rPr lang="en-US" dirty="0" smtClean="0"/>
              <a:t> him and his family and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marched</a:t>
            </a:r>
            <a:r>
              <a:rPr lang="en-US" dirty="0" smtClean="0"/>
              <a:t> them to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Paris</a:t>
            </a:r>
          </a:p>
          <a:p>
            <a:pPr lvl="2"/>
            <a:r>
              <a:rPr lang="en-US" dirty="0" smtClean="0"/>
              <a:t>Louis brought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flour</a:t>
            </a:r>
            <a:r>
              <a:rPr lang="en-US" dirty="0" smtClean="0"/>
              <a:t> as a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goodwill</a:t>
            </a:r>
            <a:r>
              <a:rPr lang="en-US" dirty="0" smtClean="0"/>
              <a:t> gesture</a:t>
            </a:r>
          </a:p>
          <a:p>
            <a:pPr lvl="2"/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royal</a:t>
            </a:r>
            <a:r>
              <a:rPr lang="en-US" dirty="0" smtClean="0"/>
              <a:t> family was virtually held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prisoner</a:t>
            </a:r>
            <a:r>
              <a:rPr lang="en-US" dirty="0" smtClean="0"/>
              <a:t> in Paris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Church</a:t>
            </a:r>
            <a:r>
              <a:rPr lang="en-US" dirty="0" smtClean="0"/>
              <a:t> was reformed too</a:t>
            </a:r>
          </a:p>
          <a:p>
            <a:pPr lvl="1"/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Lands</a:t>
            </a:r>
            <a:r>
              <a:rPr lang="en-US" dirty="0" smtClean="0"/>
              <a:t> were seized </a:t>
            </a:r>
          </a:p>
          <a:p>
            <a:pPr lvl="1"/>
            <a:r>
              <a:rPr lang="en-US" dirty="0" smtClean="0"/>
              <a:t>Bishops and priests were to be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elected</a:t>
            </a:r>
            <a:r>
              <a:rPr lang="en-US" dirty="0" smtClean="0"/>
              <a:t> by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people</a:t>
            </a:r>
            <a:r>
              <a:rPr lang="en-US" dirty="0" smtClean="0"/>
              <a:t> and paid by the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state</a:t>
            </a:r>
          </a:p>
          <a:p>
            <a:pPr lvl="1"/>
            <a:r>
              <a:rPr lang="en-US" dirty="0" smtClean="0"/>
              <a:t>Many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Catholics</a:t>
            </a:r>
            <a:r>
              <a:rPr lang="en-US" dirty="0" smtClean="0"/>
              <a:t> became </a:t>
            </a:r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enemies</a:t>
            </a:r>
            <a:r>
              <a:rPr lang="en-US" dirty="0" smtClean="0"/>
              <a:t> of the revolution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Destruction of the Old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Regime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</TotalTime>
  <Words>781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PowerPoint Presentation</vt:lpstr>
      <vt:lpstr>The French Revolution</vt:lpstr>
      <vt:lpstr>Big ideas:</vt:lpstr>
      <vt:lpstr>Background to the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Dunklin R-V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afitzgerald</dc:creator>
  <cp:lastModifiedBy>Fitzgerald, Amy</cp:lastModifiedBy>
  <cp:revision>24</cp:revision>
  <dcterms:created xsi:type="dcterms:W3CDTF">2010-02-03T18:18:44Z</dcterms:created>
  <dcterms:modified xsi:type="dcterms:W3CDTF">2013-02-05T20:57:57Z</dcterms:modified>
</cp:coreProperties>
</file>