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C22E-1924-4199-8AE6-43251FA0AAC3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ACE-E003-4D91-8588-AD3BC2FF8F10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C22E-1924-4199-8AE6-43251FA0AAC3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ACE-E003-4D91-8588-AD3BC2FF8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C22E-1924-4199-8AE6-43251FA0AAC3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ACE-E003-4D91-8588-AD3BC2FF8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C22E-1924-4199-8AE6-43251FA0AAC3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ACE-E003-4D91-8588-AD3BC2FF8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C22E-1924-4199-8AE6-43251FA0AAC3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ACE-E003-4D91-8588-AD3BC2FF8F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C22E-1924-4199-8AE6-43251FA0AAC3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ACE-E003-4D91-8588-AD3BC2FF8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C22E-1924-4199-8AE6-43251FA0AAC3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ACE-E003-4D91-8588-AD3BC2FF8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C22E-1924-4199-8AE6-43251FA0AAC3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ACE-E003-4D91-8588-AD3BC2FF8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C22E-1924-4199-8AE6-43251FA0AAC3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ACE-E003-4D91-8588-AD3BC2FF8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C22E-1924-4199-8AE6-43251FA0AAC3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ACE-E003-4D91-8588-AD3BC2FF8F10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C22E-1924-4199-8AE6-43251FA0AAC3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ACE-E003-4D91-8588-AD3BC2FF8F1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0DC22E-1924-4199-8AE6-43251FA0AAC3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ECDEACE-E003-4D91-8588-AD3BC2FF8F1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Southern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3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6324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People</a:t>
            </a:r>
          </a:p>
          <a:p>
            <a:pPr lvl="1"/>
            <a:r>
              <a:rPr lang="en-US" sz="2400" dirty="0" smtClean="0"/>
              <a:t>As with most of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Africa</a:t>
            </a:r>
            <a:r>
              <a:rPr lang="en-US" sz="2400" dirty="0" smtClean="0"/>
              <a:t>, country borders separate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politically</a:t>
            </a:r>
            <a:r>
              <a:rPr lang="en-US" sz="2400" dirty="0" smtClean="0"/>
              <a:t>, not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ethnically</a:t>
            </a:r>
          </a:p>
          <a:p>
            <a:pPr lvl="2"/>
            <a:r>
              <a:rPr lang="en-US" sz="2400" dirty="0" smtClean="0"/>
              <a:t>Some ethnic groups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span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political boundaries</a:t>
            </a:r>
          </a:p>
          <a:p>
            <a:pPr lvl="3"/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Bantu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ethnic group exist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throughout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most is S Africa</a:t>
            </a:r>
          </a:p>
          <a:p>
            <a:pPr lvl="3"/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Swazi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people migrated to what is now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Swaziland</a:t>
            </a:r>
          </a:p>
          <a:p>
            <a:pPr lvl="4"/>
            <a:r>
              <a:rPr lang="en-US" sz="2400" dirty="0" smtClean="0"/>
              <a:t>Have to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contend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with the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Zulu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population</a:t>
            </a:r>
          </a:p>
          <a:p>
            <a:pPr lvl="5"/>
            <a:r>
              <a:rPr lang="en-US" sz="2400" dirty="0" smtClean="0"/>
              <a:t>Maintained strong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political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cultural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presence in </a:t>
            </a:r>
            <a:r>
              <a:rPr lang="en-US" sz="2400" dirty="0" smtClean="0"/>
              <a:t>south </a:t>
            </a:r>
            <a:r>
              <a:rPr lang="en-US" sz="2400" dirty="0" smtClean="0"/>
              <a:t>Africa</a:t>
            </a:r>
          </a:p>
          <a:p>
            <a:pPr lvl="3"/>
            <a:r>
              <a:rPr lang="en-US" sz="2400" dirty="0" smtClean="0"/>
              <a:t>San people of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Namibia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are the best-known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hunter-gatherers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in the world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24479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2400299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343149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5162" y="2006084"/>
            <a:ext cx="1219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Bantu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32987" y="6073259"/>
            <a:ext cx="1219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Zulu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5162" y="3977759"/>
            <a:ext cx="1219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Swazi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6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105400" cy="5562600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Since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colonial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rule, tensions </a:t>
            </a:r>
            <a:r>
              <a:rPr lang="en-US" sz="2400" dirty="0" smtClean="0"/>
              <a:t>in </a:t>
            </a:r>
            <a:r>
              <a:rPr lang="en-US" sz="2400" dirty="0"/>
              <a:t>southern Africa between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white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black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people have dominated certain countries</a:t>
            </a:r>
          </a:p>
          <a:p>
            <a:pPr lvl="2"/>
            <a:r>
              <a:rPr lang="en-US" sz="2400" dirty="0"/>
              <a:t>South Africa-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law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separated the population into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white</a:t>
            </a:r>
            <a:r>
              <a:rPr lang="en-US" sz="2400" dirty="0"/>
              <a:t>,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black</a:t>
            </a:r>
            <a:r>
              <a:rPr lang="en-US" sz="2400" dirty="0"/>
              <a:t>,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mixed</a:t>
            </a:r>
            <a:r>
              <a:rPr lang="en-US" sz="2400" dirty="0"/>
              <a:t>, and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Asian</a:t>
            </a:r>
          </a:p>
          <a:p>
            <a:pPr lvl="3"/>
            <a:r>
              <a:rPr lang="en-US" sz="2400" dirty="0"/>
              <a:t>Black = majority</a:t>
            </a:r>
          </a:p>
          <a:p>
            <a:pPr lvl="3"/>
            <a:r>
              <a:rPr lang="en-US" sz="2400" dirty="0"/>
              <a:t>Whites (Afrikaners)- enacted strict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codes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that separated blacks and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denied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them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voting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rights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7888"/>
            <a:ext cx="3352800" cy="2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90826"/>
            <a:ext cx="1981200" cy="180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87" y="4591916"/>
            <a:ext cx="2868113" cy="196128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38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410200" cy="513556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Despite population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explosions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in parts of Africa, one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factor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may begin to limit it.</a:t>
            </a:r>
          </a:p>
          <a:p>
            <a:pPr lvl="2"/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AIDS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has spread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rapidly</a:t>
            </a:r>
            <a:r>
              <a:rPr lang="en-US" sz="2400" dirty="0"/>
              <a:t> throughout southern Africa</a:t>
            </a:r>
          </a:p>
          <a:p>
            <a:pPr lvl="3"/>
            <a:r>
              <a:rPr lang="en-US" sz="2400" dirty="0"/>
              <a:t>About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70</a:t>
            </a:r>
            <a:r>
              <a:rPr lang="en-US" sz="2400" dirty="0"/>
              <a:t>% of the population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living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with AIDS/HIV live in this region</a:t>
            </a:r>
          </a:p>
          <a:p>
            <a:pPr lvl="3"/>
            <a:r>
              <a:rPr lang="en-US" sz="2400" dirty="0"/>
              <a:t>Disease expected to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significantly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reduce the population within the next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years</a:t>
            </a:r>
          </a:p>
          <a:p>
            <a:pPr lvl="4"/>
            <a:r>
              <a:rPr lang="en-US" sz="2400" dirty="0"/>
              <a:t>About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10.7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million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children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have lost at least one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parent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to AIDS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84503"/>
            <a:ext cx="3352800" cy="345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31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10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European Colonization</a:t>
            </a:r>
          </a:p>
          <a:p>
            <a:pPr lvl="1"/>
            <a:r>
              <a:rPr lang="en-US" sz="2400" dirty="0" smtClean="0"/>
              <a:t>People in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Madagascar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were trading with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outsiders</a:t>
            </a:r>
            <a:r>
              <a:rPr lang="en-US" sz="2400" dirty="0" smtClean="0"/>
              <a:t> as early as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600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AD</a:t>
            </a:r>
          </a:p>
          <a:p>
            <a:pPr lvl="1"/>
            <a:r>
              <a:rPr lang="en-US" sz="2400" dirty="0" smtClean="0"/>
              <a:t>Arabs and Europeans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settled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in the region for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economic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reasons</a:t>
            </a:r>
          </a:p>
          <a:p>
            <a:pPr lvl="2"/>
            <a:r>
              <a:rPr lang="en-US" sz="2400" dirty="0" smtClean="0"/>
              <a:t>Some set up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trading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posts, while others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colonized</a:t>
            </a:r>
          </a:p>
          <a:p>
            <a:pPr lvl="1"/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Portuguese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controlled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Angola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throughout the 1500s (strong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slave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trade)</a:t>
            </a:r>
          </a:p>
          <a:p>
            <a:pPr lvl="2"/>
            <a:r>
              <a:rPr lang="en-US" sz="2400" dirty="0" smtClean="0"/>
              <a:t>Sent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workers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slaves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to Americas and other Portuguese colonies</a:t>
            </a:r>
          </a:p>
          <a:p>
            <a:pPr lvl="2"/>
            <a:r>
              <a:rPr lang="en-US" sz="2400" dirty="0" smtClean="0"/>
              <a:t>In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Mozambique</a:t>
            </a:r>
            <a:r>
              <a:rPr lang="en-US" sz="2400" dirty="0" smtClean="0"/>
              <a:t>, Portuguese built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railroads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to transport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labor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for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mining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plantation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work</a:t>
            </a:r>
          </a:p>
          <a:p>
            <a:pPr lvl="1"/>
            <a:r>
              <a:rPr lang="en-US" sz="2400" dirty="0" smtClean="0"/>
              <a:t>Indigenous population did not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benefit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and were usually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exploited</a:t>
            </a:r>
          </a:p>
          <a:p>
            <a:pPr lvl="2"/>
            <a:r>
              <a:rPr lang="en-US" sz="2400" dirty="0" smtClean="0"/>
              <a:t>This led to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conflict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and movements for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independence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6388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Challenges after Independence</a:t>
            </a:r>
          </a:p>
          <a:p>
            <a:pPr lvl="1"/>
            <a:r>
              <a:rPr lang="en-US" sz="2400" dirty="0" smtClean="0"/>
              <a:t>Most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colonies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experienced </a:t>
            </a:r>
            <a:r>
              <a:rPr lang="en-US" sz="2400" dirty="0" smtClean="0"/>
              <a:t>difficult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transitions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to independence</a:t>
            </a:r>
          </a:p>
          <a:p>
            <a:pPr lvl="2"/>
            <a:r>
              <a:rPr lang="en-US" sz="2400" dirty="0" smtClean="0"/>
              <a:t>Angola got it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quickly</a:t>
            </a:r>
            <a:r>
              <a:rPr lang="en-US" sz="2400" dirty="0" smtClean="0"/>
              <a:t>, though, with a </a:t>
            </a:r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coup de tat</a:t>
            </a:r>
          </a:p>
          <a:p>
            <a:pPr lvl="3"/>
            <a:r>
              <a:rPr lang="en-US" sz="2400" dirty="0" smtClean="0"/>
              <a:t>Overthrew the Portuguese in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1975</a:t>
            </a:r>
          </a:p>
          <a:p>
            <a:pPr lvl="2"/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Botswana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got it quickly, too, and has been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stable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and economically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successful</a:t>
            </a:r>
          </a:p>
          <a:p>
            <a:pPr lvl="2"/>
            <a:r>
              <a:rPr lang="en-US" sz="2400" dirty="0" smtClean="0"/>
              <a:t>Zambia had vast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resources</a:t>
            </a:r>
            <a:r>
              <a:rPr lang="en-US" sz="2400" dirty="0" smtClean="0"/>
              <a:t>, but few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trained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people were available to run the gov’t</a:t>
            </a:r>
          </a:p>
          <a:p>
            <a:pPr lvl="3"/>
            <a:r>
              <a:rPr lang="en-US" sz="2400" dirty="0" smtClean="0"/>
              <a:t>Economy depends on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foreign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oversight</a:t>
            </a:r>
          </a:p>
          <a:p>
            <a:pPr lvl="3"/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Civil wars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in neighboring countries forced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refugees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into Zambia</a:t>
            </a:r>
          </a:p>
          <a:p>
            <a:pPr lvl="5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15" y="2286000"/>
            <a:ext cx="323423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56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7924800" cy="5715000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2200" dirty="0"/>
              <a:t>South Africa became </a:t>
            </a:r>
            <a:r>
              <a:rPr lang="en-US" sz="22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independent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in the early 1900s</a:t>
            </a:r>
          </a:p>
          <a:p>
            <a:pPr lvl="3"/>
            <a:r>
              <a:rPr lang="en-US" sz="2200" dirty="0"/>
              <a:t>White </a:t>
            </a:r>
            <a:r>
              <a:rPr lang="en-US" sz="22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minority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population ran the gov’t</a:t>
            </a:r>
          </a:p>
          <a:p>
            <a:pPr lvl="4"/>
            <a:r>
              <a:rPr lang="en-US" sz="2200" dirty="0"/>
              <a:t>Imposed </a:t>
            </a:r>
            <a:r>
              <a:rPr lang="en-US" sz="24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Apartheid-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separation of the races</a:t>
            </a:r>
          </a:p>
          <a:p>
            <a:pPr lvl="5"/>
            <a:r>
              <a:rPr lang="en-US" sz="2200" dirty="0"/>
              <a:t>Non-whites were denied </a:t>
            </a:r>
            <a:r>
              <a:rPr lang="en-US" sz="22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political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rights and </a:t>
            </a:r>
            <a:r>
              <a:rPr lang="en-US" sz="22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equality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with whites in </a:t>
            </a:r>
            <a:r>
              <a:rPr lang="en-US" sz="22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education</a:t>
            </a:r>
            <a:r>
              <a:rPr lang="en-US" sz="2200" dirty="0"/>
              <a:t>,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jobs</a:t>
            </a:r>
            <a:r>
              <a:rPr lang="en-US" sz="2200" dirty="0" smtClean="0"/>
              <a:t>, </a:t>
            </a:r>
            <a:r>
              <a:rPr lang="en-US" sz="2200" dirty="0"/>
              <a:t>and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housing</a:t>
            </a:r>
          </a:p>
          <a:p>
            <a:pPr lvl="3"/>
            <a:r>
              <a:rPr lang="en-US" sz="2200" dirty="0" smtClean="0"/>
              <a:t>Internal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unrest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international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pressures forced them to end apartheid in the early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1990s</a:t>
            </a:r>
          </a:p>
          <a:p>
            <a:pPr lvl="4"/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Nelson Mandela </a:t>
            </a:r>
            <a:r>
              <a:rPr lang="en-US" sz="2200" dirty="0" smtClean="0"/>
              <a:t>(most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popular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anti-apartheid leader)was freed after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27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years in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prison</a:t>
            </a:r>
            <a:r>
              <a:rPr lang="en-US" sz="2200" dirty="0" smtClean="0"/>
              <a:t>.</a:t>
            </a:r>
          </a:p>
          <a:p>
            <a:pPr lvl="4"/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1994-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South Africa held its first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election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based on universal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suffrage</a:t>
            </a:r>
          </a:p>
          <a:p>
            <a:pPr lvl="5"/>
            <a:r>
              <a:rPr lang="en-US" sz="2200" dirty="0" smtClean="0"/>
              <a:t>Nelson Mandela became their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first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black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president</a:t>
            </a:r>
          </a:p>
          <a:p>
            <a:pPr lvl="3"/>
            <a:r>
              <a:rPr lang="en-US" sz="2200" dirty="0" smtClean="0"/>
              <a:t>Within a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short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time, they became committed to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democracy</a:t>
            </a:r>
          </a:p>
          <a:p>
            <a:pPr lvl="4"/>
            <a:r>
              <a:rPr lang="en-US" sz="2200" dirty="0" smtClean="0"/>
              <a:t>Many blacks live in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poverty</a:t>
            </a:r>
          </a:p>
          <a:p>
            <a:pPr lvl="5"/>
            <a:r>
              <a:rPr lang="en-US" sz="2200" dirty="0" smtClean="0"/>
              <a:t>Because of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legacy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of apartheid</a:t>
            </a:r>
            <a:endParaRPr lang="en-US" sz="2200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26229"/>
            <a:ext cx="1752600" cy="172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81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Language</a:t>
            </a:r>
          </a:p>
          <a:p>
            <a:pPr lvl="1"/>
            <a:r>
              <a:rPr lang="en-US" sz="2200" dirty="0" smtClean="0"/>
              <a:t>Some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languages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are non-African</a:t>
            </a:r>
          </a:p>
          <a:p>
            <a:pPr lvl="2"/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English</a:t>
            </a:r>
            <a:r>
              <a:rPr lang="en-US" sz="2200" dirty="0" smtClean="0"/>
              <a:t>,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French</a:t>
            </a:r>
            <a:r>
              <a:rPr lang="en-US" sz="2200" dirty="0" smtClean="0"/>
              <a:t>, and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Afrikaans</a:t>
            </a:r>
            <a:r>
              <a:rPr lang="en-US" sz="2200" dirty="0" smtClean="0"/>
              <a:t> were introduced by Europeans</a:t>
            </a:r>
          </a:p>
          <a:p>
            <a:pPr lvl="3"/>
            <a:r>
              <a:rPr lang="en-US" sz="2200" dirty="0" smtClean="0"/>
              <a:t>Afrikaans- derived from language of early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Dutch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traders </a:t>
            </a:r>
          </a:p>
          <a:p>
            <a:pPr lvl="4"/>
            <a:r>
              <a:rPr lang="en-US" sz="2200" dirty="0" smtClean="0"/>
              <a:t>Contains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words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taken from English,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French</a:t>
            </a:r>
            <a:r>
              <a:rPr lang="en-US" sz="2200" dirty="0" smtClean="0"/>
              <a:t>,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German</a:t>
            </a:r>
            <a:r>
              <a:rPr lang="en-US" sz="2200" dirty="0" smtClean="0"/>
              <a:t>, and African language</a:t>
            </a:r>
          </a:p>
          <a:p>
            <a:r>
              <a:rPr lang="en-US" sz="2200" dirty="0" smtClean="0"/>
              <a:t>Religion</a:t>
            </a:r>
          </a:p>
          <a:p>
            <a:pPr lvl="1"/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Christianity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is most common</a:t>
            </a:r>
          </a:p>
          <a:p>
            <a:pPr lvl="2"/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Traditional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religions are also practiced</a:t>
            </a:r>
          </a:p>
          <a:p>
            <a:r>
              <a:rPr lang="en-US" sz="2200" dirty="0" smtClean="0"/>
              <a:t>Education</a:t>
            </a:r>
          </a:p>
          <a:p>
            <a:pPr lvl="1"/>
            <a:r>
              <a:rPr lang="en-US" sz="2200" dirty="0" smtClean="0"/>
              <a:t>Higher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education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has expanded in southern Africa</a:t>
            </a:r>
          </a:p>
          <a:p>
            <a:pPr lvl="2"/>
            <a:r>
              <a:rPr lang="en-US" sz="2200" dirty="0" smtClean="0"/>
              <a:t>Mozambique- new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schools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and teaching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training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to match pace of pop. </a:t>
            </a:r>
            <a:r>
              <a:rPr lang="en-US" sz="2200" dirty="0" smtClean="0"/>
              <a:t>increases</a:t>
            </a:r>
            <a:endParaRPr lang="en-US" sz="2200" dirty="0" smtClean="0"/>
          </a:p>
          <a:p>
            <a:pPr lvl="3"/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Rural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areas have lower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literacy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rates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4918"/>
            <a:ext cx="2819400" cy="191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6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6553200" cy="57912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AIDS</a:t>
            </a:r>
          </a:p>
          <a:p>
            <a:pPr lvl="1"/>
            <a:r>
              <a:rPr lang="en-US" sz="2200" dirty="0" smtClean="0"/>
              <a:t>Reached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epidemic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proportions</a:t>
            </a:r>
          </a:p>
          <a:p>
            <a:pPr lvl="2"/>
            <a:r>
              <a:rPr lang="en-US" sz="2200" dirty="0" smtClean="0"/>
              <a:t>A child born in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Zimbabwe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is more likely to die from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AIDS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than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anything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else</a:t>
            </a:r>
          </a:p>
          <a:p>
            <a:pPr lvl="1"/>
            <a:r>
              <a:rPr lang="en-US" sz="2200" dirty="0" smtClean="0"/>
              <a:t>Drug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treatments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cost too much there’s a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lack</a:t>
            </a:r>
            <a:r>
              <a:rPr lang="en-US" sz="2200" dirty="0" smtClean="0"/>
              <a:t> of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knowledge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about how it’s spread</a:t>
            </a:r>
          </a:p>
          <a:p>
            <a:pPr lvl="2"/>
            <a:r>
              <a:rPr lang="en-US" sz="2200" dirty="0" smtClean="0"/>
              <a:t>Causes the disease to spread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faster</a:t>
            </a:r>
          </a:p>
          <a:p>
            <a:r>
              <a:rPr lang="en-US" sz="2200" dirty="0" smtClean="0"/>
              <a:t>Leisure time</a:t>
            </a:r>
          </a:p>
          <a:p>
            <a:pPr lvl="1"/>
            <a:r>
              <a:rPr lang="en-US" sz="2200" dirty="0" smtClean="0"/>
              <a:t>Rural areas- people spend their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leisure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time playing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games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and spending time with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family</a:t>
            </a:r>
          </a:p>
          <a:p>
            <a:pPr lvl="2"/>
            <a:r>
              <a:rPr lang="en-US" sz="2200" dirty="0" smtClean="0"/>
              <a:t>They embrace local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culture</a:t>
            </a:r>
            <a:r>
              <a:rPr lang="en-US" sz="2200" dirty="0" smtClean="0"/>
              <a:t>, including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music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dancing</a:t>
            </a:r>
          </a:p>
          <a:p>
            <a:pPr lvl="1"/>
            <a:r>
              <a:rPr lang="en-US" sz="2200" dirty="0" smtClean="0"/>
              <a:t>Urban areas- enjoy a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variety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of culture</a:t>
            </a:r>
          </a:p>
          <a:p>
            <a:pPr lvl="2"/>
            <a:r>
              <a:rPr lang="en-US" sz="2200" dirty="0" smtClean="0"/>
              <a:t>Western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music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movies</a:t>
            </a:r>
          </a:p>
          <a:p>
            <a:pPr lvl="2"/>
            <a:r>
              <a:rPr lang="en-US" sz="2200" dirty="0" smtClean="0"/>
              <a:t>Often wear western-style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clothing</a:t>
            </a:r>
            <a:r>
              <a:rPr lang="en-US" sz="2200" dirty="0" smtClean="0"/>
              <a:t>, use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cell phones</a:t>
            </a:r>
            <a:r>
              <a:rPr lang="en-US" sz="2200" dirty="0" smtClean="0"/>
              <a:t>, and watch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TV</a:t>
            </a:r>
            <a:endParaRPr lang="en-US" sz="22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2123440" cy="159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03" y="3048000"/>
            <a:ext cx="2073834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431" y="1371600"/>
            <a:ext cx="2114006" cy="118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0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209</TotalTime>
  <Words>614</Words>
  <Application>Microsoft Office PowerPoint</Application>
  <PresentationFormat>On-screen Show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Southern Africa</vt:lpstr>
      <vt:lpstr>Population Patterns</vt:lpstr>
      <vt:lpstr>Population Patterns</vt:lpstr>
      <vt:lpstr>Population Patterns</vt:lpstr>
      <vt:lpstr>History and Government</vt:lpstr>
      <vt:lpstr>History and Government</vt:lpstr>
      <vt:lpstr>History and Government</vt:lpstr>
      <vt:lpstr>Culture</vt:lpstr>
      <vt:lpstr>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Africa</dc:title>
  <dc:creator>Fitzgerald, Amy</dc:creator>
  <cp:lastModifiedBy>Fitzgerald, Amy</cp:lastModifiedBy>
  <cp:revision>14</cp:revision>
  <dcterms:created xsi:type="dcterms:W3CDTF">2012-04-02T01:00:53Z</dcterms:created>
  <dcterms:modified xsi:type="dcterms:W3CDTF">2012-04-02T15:16:44Z</dcterms:modified>
</cp:coreProperties>
</file>