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5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4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0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0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557D-8057-BC41-855F-78CF0741F2F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BDA82-DF91-9248-888C-8ED387987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Hobo Std"/>
                <a:cs typeface="Hobo Std"/>
              </a:rPr>
              <a:t>1- John Locke</a:t>
            </a:r>
            <a:endParaRPr lang="en-US" sz="96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2 Ideas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168107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Hobo Std"/>
                <a:cs typeface="Hobo Std"/>
              </a:rPr>
              <a:t>2</a:t>
            </a:r>
            <a:r>
              <a:rPr lang="en-US" sz="8000" dirty="0" smtClean="0">
                <a:latin typeface="Hobo Std"/>
                <a:cs typeface="Hobo Std"/>
              </a:rPr>
              <a:t>- Thomas Hobbes</a:t>
            </a:r>
            <a:endParaRPr lang="en-US" sz="80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2 Ideas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16277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obo Std"/>
                <a:cs typeface="Hobo Std"/>
              </a:rPr>
              <a:t>3</a:t>
            </a:r>
            <a:r>
              <a:rPr lang="en-US" sz="9600" dirty="0" smtClean="0">
                <a:latin typeface="Hobo Std"/>
                <a:cs typeface="Hobo Std"/>
              </a:rPr>
              <a:t>- Montesquieu </a:t>
            </a:r>
            <a:endParaRPr lang="en-US" sz="96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1 Idea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16277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obo Std"/>
                <a:cs typeface="Hobo Std"/>
              </a:rPr>
              <a:t>4</a:t>
            </a:r>
            <a:r>
              <a:rPr lang="en-US" sz="9600" dirty="0" smtClean="0">
                <a:latin typeface="Hobo Std"/>
                <a:cs typeface="Hobo Std"/>
              </a:rPr>
              <a:t>- Rousseau</a:t>
            </a:r>
            <a:endParaRPr lang="en-US" sz="96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2 Ideas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16277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Hobo Std"/>
                <a:cs typeface="Hobo Std"/>
              </a:rPr>
              <a:t>5</a:t>
            </a:r>
            <a:r>
              <a:rPr lang="en-US" sz="9600" dirty="0" smtClean="0">
                <a:latin typeface="Hobo Std"/>
                <a:cs typeface="Hobo Std"/>
              </a:rPr>
              <a:t>- Adam Smith</a:t>
            </a:r>
            <a:endParaRPr lang="en-US" sz="96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2 Ideas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162779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5208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Hobo Std"/>
                <a:cs typeface="Hobo Std"/>
              </a:rPr>
              <a:t>6- Voltaire</a:t>
            </a:r>
            <a:endParaRPr lang="en-US" sz="9600" dirty="0">
              <a:latin typeface="Hobo Std"/>
              <a:cs typeface="Hobo St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583" y="3386667"/>
            <a:ext cx="5238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Hobo Std"/>
                <a:cs typeface="Hobo Std"/>
              </a:rPr>
              <a:t>2 Ideas</a:t>
            </a:r>
            <a:endParaRPr lang="en-US" sz="4000" dirty="0">
              <a:latin typeface="Hobo Std"/>
              <a:cs typeface="Hobo Std"/>
            </a:endParaRPr>
          </a:p>
        </p:txBody>
      </p:sp>
    </p:spTree>
    <p:extLst>
      <p:ext uri="{BB962C8B-B14F-4D97-AF65-F5344CB8AC3E}">
        <p14:creationId xmlns:p14="http://schemas.microsoft.com/office/powerpoint/2010/main" val="216277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2</cp:revision>
  <cp:lastPrinted>2017-01-11T20:43:00Z</cp:lastPrinted>
  <dcterms:created xsi:type="dcterms:W3CDTF">2017-01-11T20:36:19Z</dcterms:created>
  <dcterms:modified xsi:type="dcterms:W3CDTF">2017-01-11T20:47:51Z</dcterms:modified>
</cp:coreProperties>
</file>