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48B-9A08-B048-BCC3-C7E6B55576CD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CB7A-7154-2F4F-92AE-BC29F737D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0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48B-9A08-B048-BCC3-C7E6B55576CD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CB7A-7154-2F4F-92AE-BC29F737D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4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48B-9A08-B048-BCC3-C7E6B55576CD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CB7A-7154-2F4F-92AE-BC29F737D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48B-9A08-B048-BCC3-C7E6B55576CD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CB7A-7154-2F4F-92AE-BC29F737D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43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48B-9A08-B048-BCC3-C7E6B55576CD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CB7A-7154-2F4F-92AE-BC29F737D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48B-9A08-B048-BCC3-C7E6B55576CD}" type="datetimeFigureOut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CB7A-7154-2F4F-92AE-BC29F737D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79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48B-9A08-B048-BCC3-C7E6B55576CD}" type="datetimeFigureOut">
              <a:rPr lang="en-US" smtClean="0"/>
              <a:t>4/1/16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CB7A-7154-2F4F-92AE-BC29F737D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7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48B-9A08-B048-BCC3-C7E6B55576CD}" type="datetimeFigureOut">
              <a:rPr lang="en-US" smtClean="0"/>
              <a:t>4/1/16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CB7A-7154-2F4F-92AE-BC29F737D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7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48B-9A08-B048-BCC3-C7E6B55576CD}" type="datetimeFigureOut">
              <a:rPr lang="en-US" smtClean="0"/>
              <a:t>4/1/16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CB7A-7154-2F4F-92AE-BC29F737D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48B-9A08-B048-BCC3-C7E6B55576CD}" type="datetimeFigureOut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CB7A-7154-2F4F-92AE-BC29F737D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3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48B-9A08-B048-BCC3-C7E6B55576CD}" type="datetimeFigureOut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CB7A-7154-2F4F-92AE-BC29F737D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9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9A48B-9A08-B048-BCC3-C7E6B55576CD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ECB7A-7154-2F4F-92AE-BC29F737D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8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667" y="141472"/>
            <a:ext cx="8974666" cy="5847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Treaty of Versailles: Major Provisions</a:t>
            </a:r>
            <a:endParaRPr lang="en-US" sz="32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825029"/>
              </p:ext>
            </p:extLst>
          </p:nvPr>
        </p:nvGraphicFramePr>
        <p:xfrm>
          <a:off x="275168" y="899582"/>
          <a:ext cx="8657164" cy="32004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904999"/>
                <a:gridCol w="2423583"/>
                <a:gridCol w="2275417"/>
                <a:gridCol w="2053165"/>
              </a:tblGrid>
              <a:tr h="3576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League of Nations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Territorial Losses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Military</a:t>
                      </a:r>
                      <a:r>
                        <a:rPr lang="en-US" baseline="0" dirty="0" smtClean="0"/>
                        <a:t> Restrictions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War Guilt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973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endParaRPr lang="en-US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157968"/>
              </p:ext>
            </p:extLst>
          </p:nvPr>
        </p:nvGraphicFramePr>
        <p:xfrm>
          <a:off x="635000" y="4445001"/>
          <a:ext cx="7937500" cy="201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937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Issues with the Treaty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400" baseline="0" dirty="0" smtClean="0"/>
                    </a:p>
                    <a:p>
                      <a:pPr marL="0" indent="0">
                        <a:buNone/>
                      </a:pPr>
                      <a:endParaRPr lang="en-US" sz="2400" baseline="0" dirty="0" smtClean="0"/>
                    </a:p>
                    <a:p>
                      <a:pPr marL="0" indent="0">
                        <a:buNone/>
                      </a:pPr>
                      <a:endParaRPr lang="en-US" sz="2400" baseline="0" dirty="0" smtClean="0"/>
                    </a:p>
                    <a:p>
                      <a:pPr marL="0" indent="0">
                        <a:buNone/>
                      </a:pPr>
                      <a:endParaRPr lang="en-US" sz="2400" baseline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887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19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Dunklin R-V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Fitzgerald</dc:creator>
  <cp:lastModifiedBy>Amy Fitzgerald</cp:lastModifiedBy>
  <cp:revision>6</cp:revision>
  <cp:lastPrinted>2016-03-31T19:57:22Z</cp:lastPrinted>
  <dcterms:created xsi:type="dcterms:W3CDTF">2016-03-31T19:23:06Z</dcterms:created>
  <dcterms:modified xsi:type="dcterms:W3CDTF">2016-04-01T13:56:40Z</dcterms:modified>
</cp:coreProperties>
</file>