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02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4CAC-496B-49FB-994E-0ECA06A6AF4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7587-2BDB-4163-9DB0-553FD463B4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200400"/>
            <a:ext cx="68580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Revolution </a:t>
            </a:r>
            <a:endParaRPr lang="en-US" sz="4400" b="1" dirty="0" smtClean="0">
              <a:ln w="12700">
                <a:solidFill>
                  <a:sysClr val="windowText" lastClr="000000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en-US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&amp;</a:t>
            </a:r>
          </a:p>
          <a:p>
            <a:pPr algn="ctr"/>
            <a:r>
              <a:rPr lang="en-US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noFill/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gerian" pitchFamily="82" charset="0"/>
              </a:rPr>
              <a:t>Enlightenment</a:t>
            </a:r>
            <a:endParaRPr lang="en-US" sz="4800" b="1" dirty="0">
              <a:ln w="12700">
                <a:solidFill>
                  <a:sysClr val="windowText" lastClr="000000"/>
                </a:solidFill>
                <a:prstDash val="solid"/>
              </a:ln>
              <a:noFill/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5029200"/>
            <a:ext cx="2514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2438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_________________________________________________________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2438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_________________________________________________________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7086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_________________________________________________________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7086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_________________________________________________________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381000"/>
            <a:ext cx="2514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381000"/>
            <a:ext cx="2514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0" y="5029200"/>
            <a:ext cx="25146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Dunklin R-V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afitzgerald</dc:creator>
  <cp:lastModifiedBy>afitzgerald</cp:lastModifiedBy>
  <cp:revision>8</cp:revision>
  <dcterms:created xsi:type="dcterms:W3CDTF">2010-01-04T14:50:46Z</dcterms:created>
  <dcterms:modified xsi:type="dcterms:W3CDTF">2010-01-04T18:06:35Z</dcterms:modified>
</cp:coreProperties>
</file>