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0" r:id="rId9"/>
    <p:sldId id="268" r:id="rId10"/>
    <p:sldId id="261" r:id="rId11"/>
    <p:sldId id="269" r:id="rId12"/>
    <p:sldId id="262" r:id="rId13"/>
    <p:sldId id="270" r:id="rId14"/>
    <p:sldId id="263" r:id="rId15"/>
    <p:sldId id="271" r:id="rId16"/>
    <p:sldId id="264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November 12,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November 12, 2010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59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n w="28575">
                  <a:solidFill>
                    <a:srgbClr val="0070C0"/>
                  </a:solidFill>
                </a:ln>
                <a:latin typeface="Eras Bold ITC" pitchFamily="34" charset="0"/>
              </a:rPr>
              <a:t>Renaissance and Reformation</a:t>
            </a:r>
            <a:br>
              <a:rPr lang="en-US" sz="5400" dirty="0" smtClean="0">
                <a:ln w="28575">
                  <a:solidFill>
                    <a:srgbClr val="0070C0"/>
                  </a:solidFill>
                </a:ln>
                <a:latin typeface="Eras Bold ITC" pitchFamily="34" charset="0"/>
              </a:rPr>
            </a:br>
            <a:r>
              <a:rPr lang="en-US" sz="5400" dirty="0" smtClean="0">
                <a:ln w="28575">
                  <a:solidFill>
                    <a:srgbClr val="0070C0"/>
                  </a:solidFill>
                </a:ln>
                <a:latin typeface="Eras Bold ITC" pitchFamily="34" charset="0"/>
              </a:rPr>
              <a:t>password Game</a:t>
            </a:r>
            <a:endParaRPr lang="en-US" sz="5400" dirty="0">
              <a:ln w="28575">
                <a:solidFill>
                  <a:srgbClr val="0070C0"/>
                </a:solidFill>
              </a:ln>
              <a:latin typeface="Eras Bold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3- Miscellaneous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Dante</a:t>
            </a:r>
          </a:p>
          <a:p>
            <a:r>
              <a:rPr lang="en-US" sz="4000" dirty="0" smtClean="0"/>
              <a:t>Lutheranism</a:t>
            </a:r>
          </a:p>
          <a:p>
            <a:r>
              <a:rPr lang="en-US" sz="4000" dirty="0" smtClean="0"/>
              <a:t>Charles V</a:t>
            </a:r>
          </a:p>
          <a:p>
            <a:r>
              <a:rPr lang="en-US" sz="4000" dirty="0" smtClean="0"/>
              <a:t>Council of Trent</a:t>
            </a:r>
          </a:p>
          <a:p>
            <a:r>
              <a:rPr lang="en-US" sz="4000" dirty="0" err="1" smtClean="0"/>
              <a:t>Desiderius</a:t>
            </a:r>
            <a:r>
              <a:rPr lang="en-US" sz="4000" dirty="0" smtClean="0"/>
              <a:t> Erasmus</a:t>
            </a:r>
            <a:endParaRPr lang="en-US" sz="4000" dirty="0"/>
          </a:p>
        </p:txBody>
      </p:sp>
    </p:spTree>
  </p:cSld>
  <p:clrMapOvr>
    <a:masterClrMapping/>
  </p:clrMapOvr>
  <p:transition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Time’s Up!!!</a:t>
            </a:r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301752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3- 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Anabaptists</a:t>
            </a:r>
          </a:p>
          <a:p>
            <a:r>
              <a:rPr lang="en-US" sz="4000" dirty="0" smtClean="0"/>
              <a:t>Annul</a:t>
            </a:r>
          </a:p>
          <a:p>
            <a:r>
              <a:rPr lang="en-US" sz="4000" dirty="0" smtClean="0"/>
              <a:t>Mercenaries</a:t>
            </a:r>
          </a:p>
          <a:p>
            <a:r>
              <a:rPr lang="en-US" sz="4000" dirty="0" smtClean="0"/>
              <a:t>Edict of Worms</a:t>
            </a:r>
          </a:p>
          <a:p>
            <a:r>
              <a:rPr lang="en-US" sz="4000" dirty="0" smtClean="0"/>
              <a:t>Ulrich Zwingli</a:t>
            </a:r>
            <a:endParaRPr lang="en-US" sz="4000" dirty="0"/>
          </a:p>
        </p:txBody>
      </p:sp>
    </p:spTree>
  </p:cSld>
  <p:clrMapOvr>
    <a:masterClrMapping/>
  </p:clrMapOvr>
  <p:transition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Time’s Up!!!</a:t>
            </a:r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301752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4- Miscellaneous…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Francesco Sforza</a:t>
            </a:r>
          </a:p>
          <a:p>
            <a:r>
              <a:rPr lang="en-US" sz="4000" dirty="0" smtClean="0"/>
              <a:t>Consistory</a:t>
            </a:r>
          </a:p>
          <a:p>
            <a:r>
              <a:rPr lang="en-US" sz="4000" dirty="0" smtClean="0"/>
              <a:t>Petrarch</a:t>
            </a:r>
          </a:p>
          <a:p>
            <a:r>
              <a:rPr lang="en-US" sz="4000" dirty="0" smtClean="0"/>
              <a:t>Mary I</a:t>
            </a:r>
          </a:p>
          <a:p>
            <a:r>
              <a:rPr lang="en-US" sz="4000" dirty="0" smtClean="0"/>
              <a:t>Florence</a:t>
            </a:r>
            <a:endParaRPr lang="en-US" sz="4000" dirty="0"/>
          </a:p>
        </p:txBody>
      </p:sp>
    </p:spTree>
  </p:cSld>
  <p:clrMapOvr>
    <a:masterClrMapping/>
  </p:clrMapOvr>
  <p:transition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Time’s Up!!!</a:t>
            </a:r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301752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4- Miscellaneous…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Pope Paul III</a:t>
            </a:r>
          </a:p>
          <a:p>
            <a:r>
              <a:rPr lang="en-US" sz="4000" dirty="0" smtClean="0"/>
              <a:t>Venice</a:t>
            </a:r>
          </a:p>
          <a:p>
            <a:r>
              <a:rPr lang="en-US" sz="4000" dirty="0" smtClean="0"/>
              <a:t>Vernacular</a:t>
            </a:r>
          </a:p>
          <a:p>
            <a:r>
              <a:rPr lang="en-US" sz="4000" dirty="0" smtClean="0"/>
              <a:t>Lutheranism</a:t>
            </a:r>
          </a:p>
          <a:p>
            <a:r>
              <a:rPr lang="en-US" sz="4000" dirty="0" smtClean="0"/>
              <a:t>Dowry</a:t>
            </a:r>
          </a:p>
        </p:txBody>
      </p:sp>
    </p:spTree>
  </p:cSld>
  <p:clrMapOvr>
    <a:masterClrMapping/>
  </p:clrMapOvr>
  <p:transition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Time’s Up!!!</a:t>
            </a:r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301752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Round 1-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Leonardo </a:t>
            </a:r>
            <a:r>
              <a:rPr lang="en-US" sz="4000" dirty="0" err="1" smtClean="0"/>
              <a:t>Da</a:t>
            </a:r>
            <a:r>
              <a:rPr lang="en-US" sz="4000" dirty="0" smtClean="0"/>
              <a:t> Vinci</a:t>
            </a:r>
          </a:p>
          <a:p>
            <a:r>
              <a:rPr lang="en-US" sz="4000" dirty="0" smtClean="0"/>
              <a:t>Niccolo Machiavelli</a:t>
            </a:r>
          </a:p>
          <a:p>
            <a:r>
              <a:rPr lang="en-US" sz="4000" dirty="0" smtClean="0"/>
              <a:t>Edward VI</a:t>
            </a:r>
          </a:p>
          <a:p>
            <a:r>
              <a:rPr lang="en-US" sz="4000" dirty="0" smtClean="0"/>
              <a:t>Martin Luther</a:t>
            </a:r>
          </a:p>
          <a:p>
            <a:r>
              <a:rPr lang="en-US" sz="4000" dirty="0" smtClean="0"/>
              <a:t>Johannes Guttenberg </a:t>
            </a:r>
            <a:endParaRPr lang="en-US" sz="4000" dirty="0"/>
          </a:p>
        </p:txBody>
      </p:sp>
    </p:spTree>
  </p:cSld>
  <p:clrMapOvr>
    <a:masterClrMapping/>
  </p:clrMapOvr>
  <p:transition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Time’s Up!!!</a:t>
            </a:r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301752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1"/>
          </a:xfrm>
        </p:spPr>
        <p:txBody>
          <a:bodyPr/>
          <a:lstStyle/>
          <a:p>
            <a:r>
              <a:rPr lang="en-US" sz="4000" dirty="0" smtClean="0"/>
              <a:t>Raphael</a:t>
            </a:r>
          </a:p>
          <a:p>
            <a:r>
              <a:rPr lang="en-US" sz="4000" dirty="0" smtClean="0"/>
              <a:t>Medici Family</a:t>
            </a:r>
          </a:p>
          <a:p>
            <a:r>
              <a:rPr lang="en-US" sz="4000" dirty="0" smtClean="0"/>
              <a:t>Henry VIII</a:t>
            </a:r>
          </a:p>
          <a:p>
            <a:r>
              <a:rPr lang="en-US" sz="4000" dirty="0" smtClean="0"/>
              <a:t>John Calvin</a:t>
            </a:r>
          </a:p>
          <a:p>
            <a:r>
              <a:rPr lang="en-US" sz="4000" dirty="0" smtClean="0"/>
              <a:t>Michelangelo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Round 1- People of the Renaissance</a:t>
            </a:r>
            <a:endParaRPr lang="en-US" dirty="0"/>
          </a:p>
        </p:txBody>
      </p:sp>
    </p:spTree>
  </p:cSld>
  <p:clrMapOvr>
    <a:masterClrMapping/>
  </p:clrMapOvr>
  <p:transition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Time’s Up!!!</a:t>
            </a:r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301752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2-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Protestant Reformation</a:t>
            </a:r>
          </a:p>
          <a:p>
            <a:r>
              <a:rPr lang="en-US" sz="4000" dirty="0" smtClean="0"/>
              <a:t>Fresco</a:t>
            </a:r>
          </a:p>
          <a:p>
            <a:r>
              <a:rPr lang="en-US" sz="4000" dirty="0" smtClean="0"/>
              <a:t>Secular</a:t>
            </a:r>
          </a:p>
          <a:p>
            <a:r>
              <a:rPr lang="en-US" sz="4000" dirty="0" smtClean="0"/>
              <a:t>Peace of Augsburg</a:t>
            </a:r>
          </a:p>
          <a:p>
            <a:r>
              <a:rPr lang="en-US" sz="4000" dirty="0" smtClean="0"/>
              <a:t>95 Theses</a:t>
            </a:r>
            <a:endParaRPr lang="en-US" sz="4000" dirty="0"/>
          </a:p>
        </p:txBody>
      </p:sp>
    </p:spTree>
  </p:cSld>
  <p:clrMapOvr>
    <a:masterClrMapping/>
  </p:clrMapOvr>
  <p:transition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Time’s Up!!!</a:t>
            </a:r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301752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2-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Humanism</a:t>
            </a:r>
          </a:p>
          <a:p>
            <a:r>
              <a:rPr lang="en-US" sz="4000" dirty="0" smtClean="0"/>
              <a:t>Renaissance</a:t>
            </a:r>
          </a:p>
          <a:p>
            <a:r>
              <a:rPr lang="en-US" sz="4000" dirty="0" smtClean="0"/>
              <a:t>Predestination</a:t>
            </a:r>
          </a:p>
          <a:p>
            <a:r>
              <a:rPr lang="en-US" sz="4000" dirty="0" smtClean="0"/>
              <a:t>Indulgence</a:t>
            </a:r>
          </a:p>
          <a:p>
            <a:r>
              <a:rPr lang="en-US" sz="4000" dirty="0" smtClean="0"/>
              <a:t>Catholic Reformation</a:t>
            </a:r>
            <a:endParaRPr lang="en-US" sz="4000" dirty="0"/>
          </a:p>
        </p:txBody>
      </p:sp>
    </p:spTree>
  </p:cSld>
  <p:clrMapOvr>
    <a:masterClrMapping/>
  </p:clrMapOvr>
  <p:transition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Time’s Up!!!</a:t>
            </a:r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301752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73</TotalTime>
  <Words>123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 Pop</vt:lpstr>
      <vt:lpstr>Renaissance and Reformation password Game</vt:lpstr>
      <vt:lpstr>Round 1- People</vt:lpstr>
      <vt:lpstr>Time’s Up!!!</vt:lpstr>
      <vt:lpstr>Round 1- People of the Renaissance</vt:lpstr>
      <vt:lpstr>Time’s Up!!!</vt:lpstr>
      <vt:lpstr>Round 2- Vocabulary</vt:lpstr>
      <vt:lpstr>Time’s Up!!!</vt:lpstr>
      <vt:lpstr>Round 2- Vocabulary</vt:lpstr>
      <vt:lpstr>Time’s Up!!!</vt:lpstr>
      <vt:lpstr>Round 3- Miscellaneous </vt:lpstr>
      <vt:lpstr>Time’s Up!!!</vt:lpstr>
      <vt:lpstr>Round 3- Miscellaneous</vt:lpstr>
      <vt:lpstr>Time’s Up!!!</vt:lpstr>
      <vt:lpstr>Round 4- Miscellaneous… Again</vt:lpstr>
      <vt:lpstr>Time’s Up!!!</vt:lpstr>
      <vt:lpstr>Round 4- Miscellaneous… Again</vt:lpstr>
      <vt:lpstr>Time’s Up!!!</vt:lpstr>
    </vt:vector>
  </TitlesOfParts>
  <Company>Dunklin R-V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and Reformation password Game</dc:title>
  <dc:creator>afitzgerald</dc:creator>
  <cp:lastModifiedBy>afitzgerald</cp:lastModifiedBy>
  <cp:revision>6</cp:revision>
  <dcterms:created xsi:type="dcterms:W3CDTF">2010-11-09T16:03:55Z</dcterms:created>
  <dcterms:modified xsi:type="dcterms:W3CDTF">2010-11-12T14:19:49Z</dcterms:modified>
</cp:coreProperties>
</file>