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F2D18-4EC9-400D-83A8-EA531CA3306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BE270-D3B1-4AC2-807A-65099278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82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BE270-D3B1-4AC2-807A-6509927817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89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448B-F28B-4983-B7FE-4820399901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C9AC-458D-48F7-B591-85D2131E18A8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448B-F28B-4983-B7FE-4820399901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C9AC-458D-48F7-B591-85D2131E1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448B-F28B-4983-B7FE-4820399901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C9AC-458D-48F7-B591-85D2131E1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448B-F28B-4983-B7FE-4820399901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C9AC-458D-48F7-B591-85D2131E1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448B-F28B-4983-B7FE-4820399901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C9AC-458D-48F7-B591-85D2131E18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448B-F28B-4983-B7FE-4820399901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C9AC-458D-48F7-B591-85D2131E1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448B-F28B-4983-B7FE-4820399901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C9AC-458D-48F7-B591-85D2131E1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448B-F28B-4983-B7FE-4820399901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C9AC-458D-48F7-B591-85D2131E1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448B-F28B-4983-B7FE-4820399901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C9AC-458D-48F7-B591-85D2131E1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448B-F28B-4983-B7FE-4820399901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C9AC-458D-48F7-B591-85D2131E18A8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448B-F28B-4983-B7FE-4820399901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C9AC-458D-48F7-B591-85D2131E18A8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14448B-F28B-4983-B7FE-482039990198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ED6C9AC-458D-48F7-B591-85D2131E18A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ulpturegallery.com/sculpture/bust_of_hippocrate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572000" cy="1600327"/>
          </a:xfrm>
        </p:spPr>
        <p:txBody>
          <a:bodyPr>
            <a:noAutofit/>
          </a:bodyPr>
          <a:lstStyle/>
          <a:p>
            <a:r>
              <a:rPr lang="en-US" sz="4800" dirty="0" smtClean="0"/>
              <a:t>Renaissance and Reformation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 Corrections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615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1371600"/>
            <a:ext cx="8229600" cy="27432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/>
              <a:t>8. b. What did he do about his belief?  What </a:t>
            </a:r>
            <a:r>
              <a:rPr lang="en-US" sz="6000" i="1" u="sng" dirty="0" smtClean="0"/>
              <a:t>revolution</a:t>
            </a:r>
            <a:r>
              <a:rPr lang="en-US" sz="6000" dirty="0" smtClean="0"/>
              <a:t> started?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620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609600"/>
            <a:ext cx="8229600" cy="27432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/>
              <a:t>9. Explain how the Reformation spread throughout Europe.</a:t>
            </a:r>
          </a:p>
          <a:p>
            <a:pPr algn="ctr"/>
            <a:r>
              <a:rPr lang="en-US" sz="6000" i="1" u="sng" dirty="0" smtClean="0"/>
              <a:t>Hint</a:t>
            </a:r>
            <a:r>
              <a:rPr lang="en-US" sz="6000" dirty="0" smtClean="0"/>
              <a:t>: </a:t>
            </a:r>
            <a:r>
              <a:rPr lang="en-US" sz="6000" i="1" u="sng" dirty="0" smtClean="0"/>
              <a:t>Include the four Protestant faiths and the invention that helped it.</a:t>
            </a:r>
            <a:endParaRPr lang="en-US" sz="6000" i="1" u="sng" dirty="0"/>
          </a:p>
        </p:txBody>
      </p:sp>
    </p:spTree>
    <p:extLst>
      <p:ext uri="{BB962C8B-B14F-4D97-AF65-F5344CB8AC3E}">
        <p14:creationId xmlns:p14="http://schemas.microsoft.com/office/powerpoint/2010/main" val="166879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1371600"/>
            <a:ext cx="8229600" cy="27432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/>
              <a:t>10. The first Protestant faith was _________.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2355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27432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1. Draw an illustrated dictionary entry for the term “Renaissance.”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8733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57200" y="838200"/>
            <a:ext cx="8229600" cy="27432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/>
              <a:t>2. The birthplace of the Renaissance was ________ because _______________________________________.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7820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eek Vase # 14 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352800"/>
            <a:ext cx="2133600" cy="309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5" descr="Masaccio%2520-%2520Rendering%2520of%2520the%2520Tribute%2520Mone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4600" y="152400"/>
            <a:ext cx="6477000" cy="2971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7" descr="Middle%20Age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3581400"/>
            <a:ext cx="3886200" cy="2914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 rot="20699397">
            <a:off x="2543907" y="219152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ln>
                  <a:solidFill>
                    <a:schemeClr val="bg1"/>
                  </a:solidFill>
                </a:ln>
                <a:latin typeface="Cooper Black" pitchFamily="18" charset="0"/>
              </a:rPr>
              <a:t>Piece 1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 rot="20093701">
            <a:off x="1081007" y="3550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ln>
                  <a:solidFill>
                    <a:schemeClr val="bg1"/>
                  </a:solidFill>
                </a:ln>
                <a:latin typeface="Cooper Black" pitchFamily="18" charset="0"/>
              </a:rPr>
              <a:t>Piece 2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 rot="20689796">
            <a:off x="4525086" y="3650349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ln>
                  <a:solidFill>
                    <a:schemeClr val="bg1"/>
                  </a:solidFill>
                </a:ln>
                <a:latin typeface="Cooper Black" pitchFamily="18" charset="0"/>
              </a:rPr>
              <a:t>Piece 3</a:t>
            </a:r>
          </a:p>
        </p:txBody>
      </p:sp>
      <p:sp>
        <p:nvSpPr>
          <p:cNvPr id="9" name="Rectangle 8"/>
          <p:cNvSpPr/>
          <p:nvPr/>
        </p:nvSpPr>
        <p:spPr>
          <a:xfrm rot="20772038">
            <a:off x="401147" y="329063"/>
            <a:ext cx="95410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#3</a:t>
            </a:r>
          </a:p>
        </p:txBody>
      </p:sp>
    </p:spTree>
    <p:extLst>
      <p:ext uri="{BB962C8B-B14F-4D97-AF65-F5344CB8AC3E}">
        <p14:creationId xmlns:p14="http://schemas.microsoft.com/office/powerpoint/2010/main" val="360493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762000"/>
            <a:ext cx="8229600" cy="27432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/>
              <a:t>4. Who was the most influential person of the Renaissance/ Reformation Era?  Justify your choice.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0715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1371600"/>
            <a:ext cx="8229600" cy="27432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/>
              <a:t>5. Pictoword “REFORM”</a:t>
            </a:r>
          </a:p>
          <a:p>
            <a:pPr algn="ctr"/>
            <a:r>
              <a:rPr lang="en-US" sz="6000" dirty="0" smtClean="0"/>
              <a:t>3 effects of the Reformation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457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77982" y="762000"/>
            <a:ext cx="8229600" cy="27432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/>
              <a:t>6. Venn Diagram:</a:t>
            </a:r>
          </a:p>
          <a:p>
            <a:pPr algn="ctr"/>
            <a:r>
              <a:rPr lang="en-US" sz="6000" dirty="0" smtClean="0"/>
              <a:t>Compare/Contrast the </a:t>
            </a:r>
            <a:r>
              <a:rPr lang="en-US" sz="6000" i="1" u="sng" dirty="0" smtClean="0"/>
              <a:t>beliefs and practices</a:t>
            </a:r>
            <a:r>
              <a:rPr lang="en-US" sz="6000" i="1" dirty="0" smtClean="0"/>
              <a:t> </a:t>
            </a:r>
            <a:r>
              <a:rPr lang="en-US" sz="6000" dirty="0" smtClean="0"/>
              <a:t>of Catholics and Protestants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0707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1371600"/>
            <a:ext cx="8229600" cy="27432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/>
              <a:t>7. What was an indulgence?</a:t>
            </a:r>
          </a:p>
          <a:p>
            <a:pPr algn="ctr"/>
            <a:r>
              <a:rPr lang="en-US" sz="6000" dirty="0" smtClean="0"/>
              <a:t>Was it fair to use one?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8263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7200" y="1371600"/>
            <a:ext cx="8229600" cy="27432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/>
              <a:t>8. a. Who believed the use of indulgences was wrong?</a:t>
            </a:r>
          </a:p>
          <a:p>
            <a:pPr algn="ctr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7512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336</TotalTime>
  <Words>157</Words>
  <Application>Microsoft Office PowerPoint</Application>
  <PresentationFormat>On-screen Show (4:3)</PresentationFormat>
  <Paragraphs>21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Thatch</vt:lpstr>
      <vt:lpstr>Renaissance and Reformation</vt:lpstr>
      <vt:lpstr>1. Draw an illustrated dictionary entry for the term “Renaissance.”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Renaissance and Reformation</dc:title>
  <dc:creator>Fitzgerald, Amy</dc:creator>
  <cp:lastModifiedBy>Fitzgerald, Amy</cp:lastModifiedBy>
  <cp:revision>3</cp:revision>
  <cp:lastPrinted>2012-11-26T15:40:36Z</cp:lastPrinted>
  <dcterms:created xsi:type="dcterms:W3CDTF">2012-11-26T13:37:15Z</dcterms:created>
  <dcterms:modified xsi:type="dcterms:W3CDTF">2012-11-26T19:13:27Z</dcterms:modified>
</cp:coreProperties>
</file>