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9/27/13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9/27/13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46" y="325954"/>
            <a:ext cx="264160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13" y="3809999"/>
            <a:ext cx="4258981" cy="2358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89" y="3361168"/>
            <a:ext cx="2445789" cy="3149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833" y="325953"/>
            <a:ext cx="4032249" cy="286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23833" y="3016250"/>
            <a:ext cx="4032249" cy="1715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5546" y="325953"/>
            <a:ext cx="1090084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6350" cmpd="sng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obo Std"/>
                <a:cs typeface="Hobo Std"/>
              </a:rPr>
              <a:t>#18</a:t>
            </a:r>
            <a:endParaRPr lang="en-US" sz="3200" b="1" spc="150" dirty="0">
              <a:ln w="6350" cmpd="sng">
                <a:solidFill>
                  <a:srgbClr val="000000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obo Std"/>
              <a:cs typeface="Hobo St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3833" y="325953"/>
            <a:ext cx="1090084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6350" cmpd="sng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obo Std"/>
                <a:cs typeface="Hobo Std"/>
              </a:rPr>
              <a:t>#19</a:t>
            </a:r>
            <a:endParaRPr lang="en-US" sz="3200" b="1" spc="150" dirty="0">
              <a:ln w="6350" cmpd="sng">
                <a:solidFill>
                  <a:srgbClr val="000000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obo Std"/>
              <a:cs typeface="Hobo St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213" y="3809999"/>
            <a:ext cx="1090084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6350" cmpd="sng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obo Std"/>
                <a:cs typeface="Hobo Std"/>
              </a:rPr>
              <a:t>#20</a:t>
            </a:r>
            <a:endParaRPr lang="en-US" sz="3200" b="1" spc="150" dirty="0">
              <a:ln w="6350" cmpd="sng">
                <a:solidFill>
                  <a:srgbClr val="000000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obo Std"/>
              <a:cs typeface="Hobo St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389" y="3342104"/>
            <a:ext cx="1090084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6350" cmpd="sng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obo Std"/>
                <a:cs typeface="Hobo Std"/>
              </a:rPr>
              <a:t>#21</a:t>
            </a:r>
            <a:endParaRPr lang="en-US" sz="3200" b="1" spc="150" dirty="0">
              <a:ln w="6350" cmpd="sng">
                <a:solidFill>
                  <a:srgbClr val="000000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2806412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</TotalTime>
  <Words>8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Apothecary</vt:lpstr>
      <vt:lpstr>PowerPoint Presentation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Fitzgerald</dc:creator>
  <cp:lastModifiedBy>Amy Fitzgerald</cp:lastModifiedBy>
  <cp:revision>1</cp:revision>
  <dcterms:created xsi:type="dcterms:W3CDTF">2013-09-27T14:52:48Z</dcterms:created>
  <dcterms:modified xsi:type="dcterms:W3CDTF">2013-09-27T15:03:04Z</dcterms:modified>
</cp:coreProperties>
</file>