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0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B15C-8E6A-144C-8DC8-B980BAB5E973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AC0-1A14-9146-B21E-5942DD0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1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B15C-8E6A-144C-8DC8-B980BAB5E973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AC0-1A14-9146-B21E-5942DD0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78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B15C-8E6A-144C-8DC8-B980BAB5E973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AC0-1A14-9146-B21E-5942DD0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5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B15C-8E6A-144C-8DC8-B980BAB5E973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AC0-1A14-9146-B21E-5942DD0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9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B15C-8E6A-144C-8DC8-B980BAB5E973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AC0-1A14-9146-B21E-5942DD0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8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B15C-8E6A-144C-8DC8-B980BAB5E973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AC0-1A14-9146-B21E-5942DD0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B15C-8E6A-144C-8DC8-B980BAB5E973}" type="datetimeFigureOut">
              <a:rPr lang="en-US" smtClean="0"/>
              <a:t>9/23/16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AC0-1A14-9146-B21E-5942DD0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0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B15C-8E6A-144C-8DC8-B980BAB5E973}" type="datetimeFigureOut">
              <a:rPr lang="en-US" smtClean="0"/>
              <a:t>9/23/16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AC0-1A14-9146-B21E-5942DD0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B15C-8E6A-144C-8DC8-B980BAB5E973}" type="datetimeFigureOut">
              <a:rPr lang="en-US" smtClean="0"/>
              <a:t>9/23/16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AC0-1A14-9146-B21E-5942DD0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B15C-8E6A-144C-8DC8-B980BAB5E973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AC0-1A14-9146-B21E-5942DD0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B15C-8E6A-144C-8DC8-B980BAB5E973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DAC0-1A14-9146-B21E-5942DD0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3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4B15C-8E6A-144C-8DC8-B980BAB5E973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ADAC0-1A14-9146-B21E-5942DD0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0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50054"/>
            <a:ext cx="91440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10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Marker Felt"/>
                <a:cs typeface="Marker Felt"/>
              </a:rPr>
              <a:t>Renaissance</a:t>
            </a:r>
            <a:br>
              <a:rPr lang="en-US" sz="10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Marker Felt"/>
                <a:cs typeface="Marker Felt"/>
              </a:rPr>
            </a:br>
            <a:r>
              <a:rPr lang="en-US" sz="10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Hobo Std"/>
                <a:cs typeface="Hobo Std"/>
              </a:rPr>
              <a:t>&amp;</a:t>
            </a:r>
            <a:br>
              <a:rPr lang="en-US" sz="10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Hobo Std"/>
                <a:cs typeface="Hobo Std"/>
              </a:rPr>
            </a:br>
            <a:r>
              <a:rPr lang="en-US" sz="10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Marker Felt"/>
                <a:cs typeface="Marker Felt"/>
              </a:rPr>
              <a:t>Reformation</a:t>
            </a:r>
            <a:endParaRPr lang="en-US" sz="10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178169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082676"/>
            <a:ext cx="91440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rker Felt"/>
                <a:cs typeface="Marker Felt"/>
              </a:rPr>
              <a:t>Why did the Renaissance begin in Italy?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91995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59592"/>
            <a:ext cx="9144000" cy="1470025"/>
          </a:xfrm>
        </p:spPr>
        <p:txBody>
          <a:bodyPr>
            <a:noAutofit/>
          </a:bodyPr>
          <a:lstStyle/>
          <a:p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rker Felt"/>
                <a:cs typeface="Marker Felt"/>
              </a:rPr>
              <a:t>What are the characteristics of Renaissance art?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63685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85258"/>
            <a:ext cx="9144000" cy="53943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arker Felt"/>
                <a:cs typeface="Marker Felt"/>
              </a:rPr>
              <a:t>How did the Protestant Reformation </a:t>
            </a:r>
          </a:p>
          <a:p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arker Felt"/>
                <a:cs typeface="Marker Felt"/>
              </a:rPr>
              <a:t>affect society and religion?</a:t>
            </a:r>
            <a:endParaRPr lang="en-US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98345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37067"/>
            <a:ext cx="7772400" cy="527685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i="1" spc="50" dirty="0" smtClean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arker Felt"/>
                <a:cs typeface="Marker Felt"/>
              </a:rPr>
              <a:t>Describe the beliefs/practices of</a:t>
            </a:r>
          </a:p>
          <a:p>
            <a:pPr marL="685800" indent="-685800">
              <a:buFont typeface="Arial"/>
              <a:buChar char="•"/>
            </a:pPr>
            <a:r>
              <a:rPr lang="en-US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arker Felt"/>
                <a:cs typeface="Marker Felt"/>
              </a:rPr>
              <a:t>Lutheranism</a:t>
            </a:r>
          </a:p>
          <a:p>
            <a:pPr marL="685800" indent="-685800">
              <a:buFont typeface="Arial"/>
              <a:buChar char="•"/>
            </a:pPr>
            <a:r>
              <a:rPr lang="en-US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arker Felt"/>
                <a:cs typeface="Marker Felt"/>
              </a:rPr>
              <a:t>Anglicanism</a:t>
            </a:r>
          </a:p>
          <a:p>
            <a:pPr marL="685800" indent="-685800">
              <a:buFont typeface="Arial"/>
              <a:buChar char="•"/>
            </a:pPr>
            <a:r>
              <a:rPr lang="en-US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arker Felt"/>
                <a:cs typeface="Marker Felt"/>
              </a:rPr>
              <a:t>Calvinism</a:t>
            </a:r>
          </a:p>
          <a:p>
            <a:pPr marL="685800" indent="-685800">
              <a:buFont typeface="Arial"/>
              <a:buChar char="•"/>
            </a:pPr>
            <a:r>
              <a:rPr lang="en-US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arker Felt"/>
                <a:cs typeface="Marker Felt"/>
              </a:rPr>
              <a:t>Anabaptism</a:t>
            </a:r>
          </a:p>
          <a:p>
            <a:pPr marL="685800" indent="-685800">
              <a:buFont typeface="Arial"/>
              <a:buChar char="•"/>
            </a:pPr>
            <a:r>
              <a:rPr lang="en-US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arker Felt"/>
                <a:cs typeface="Marker Felt"/>
              </a:rPr>
              <a:t>Catholicism</a:t>
            </a:r>
            <a:endParaRPr lang="en-US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2647761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326092"/>
            <a:ext cx="7772400" cy="448415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arker Felt"/>
                <a:cs typeface="Marker Felt"/>
              </a:rPr>
              <a:t>What caused the Protestant Reformation?</a:t>
            </a:r>
            <a:endParaRPr lang="en-US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1035931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44</Words>
  <Application>Microsoft Macintosh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Renaissance &amp; Reformation</vt:lpstr>
      <vt:lpstr>PowerPoint Presentation</vt:lpstr>
      <vt:lpstr>What are the characteristics of Renaissance art?</vt:lpstr>
      <vt:lpstr>PowerPoint Presentation</vt:lpstr>
      <vt:lpstr>PowerPoint Presentation</vt:lpstr>
      <vt:lpstr>PowerPoint Presentation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characteristics of Renaissance art?</dc:title>
  <dc:creator>Amy Fitzgerald</dc:creator>
  <cp:lastModifiedBy>Amy Fitzgerald</cp:lastModifiedBy>
  <cp:revision>7</cp:revision>
  <cp:lastPrinted>2016-09-23T18:13:33Z</cp:lastPrinted>
  <dcterms:created xsi:type="dcterms:W3CDTF">2015-10-01T18:39:15Z</dcterms:created>
  <dcterms:modified xsi:type="dcterms:W3CDTF">2016-09-23T19:04:14Z</dcterms:modified>
</cp:coreProperties>
</file>