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2824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DEFB-FF87-2045-8CCC-AC570708D80E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9154-6AB1-A54D-99E7-B5FD37FB7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69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DEFB-FF87-2045-8CCC-AC570708D80E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9154-6AB1-A54D-99E7-B5FD37FB7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1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DEFB-FF87-2045-8CCC-AC570708D80E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9154-6AB1-A54D-99E7-B5FD37FB7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0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DEFB-FF87-2045-8CCC-AC570708D80E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9154-6AB1-A54D-99E7-B5FD37FB7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5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DEFB-FF87-2045-8CCC-AC570708D80E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9154-6AB1-A54D-99E7-B5FD37FB7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DEFB-FF87-2045-8CCC-AC570708D80E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9154-6AB1-A54D-99E7-B5FD37FB7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77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DEFB-FF87-2045-8CCC-AC570708D80E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9154-6AB1-A54D-99E7-B5FD37FB7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0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DEFB-FF87-2045-8CCC-AC570708D80E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9154-6AB1-A54D-99E7-B5FD37FB7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1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DEFB-FF87-2045-8CCC-AC570708D80E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9154-6AB1-A54D-99E7-B5FD37FB7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6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DEFB-FF87-2045-8CCC-AC570708D80E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9154-6AB1-A54D-99E7-B5FD37FB7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DEFB-FF87-2045-8CCC-AC570708D80E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9154-6AB1-A54D-99E7-B5FD37FB7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BDEFB-FF87-2045-8CCC-AC570708D80E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09154-6AB1-A54D-99E7-B5FD37FB7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9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1786" y="49211"/>
            <a:ext cx="27657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Certificate of Purchase Points</a:t>
            </a:r>
          </a:p>
          <a:p>
            <a:endParaRPr lang="en-US" sz="1200" dirty="0"/>
          </a:p>
          <a:p>
            <a:r>
              <a:rPr lang="en-US" sz="1200" dirty="0" smtClean="0"/>
              <a:t>This certifies that ___________________</a:t>
            </a:r>
          </a:p>
          <a:p>
            <a:r>
              <a:rPr lang="en-US" sz="1200" dirty="0" smtClean="0"/>
              <a:t>has paid $ _______ in return for </a:t>
            </a:r>
          </a:p>
          <a:p>
            <a:r>
              <a:rPr lang="en-US" sz="1200" dirty="0" smtClean="0"/>
              <a:t>_____ purchase point to be applied to the holder’s grade.</a:t>
            </a:r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50" y="246767"/>
            <a:ext cx="488683" cy="83890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7700" y="49211"/>
            <a:ext cx="27657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Certificate of Purchase Points</a:t>
            </a:r>
          </a:p>
          <a:p>
            <a:endParaRPr lang="en-US" sz="1200" dirty="0"/>
          </a:p>
          <a:p>
            <a:r>
              <a:rPr lang="en-US" sz="1200" dirty="0" smtClean="0"/>
              <a:t>This certifies that ___________________</a:t>
            </a:r>
          </a:p>
          <a:p>
            <a:r>
              <a:rPr lang="en-US" sz="1200" dirty="0" smtClean="0"/>
              <a:t>has paid $ _______ in return for </a:t>
            </a:r>
          </a:p>
          <a:p>
            <a:r>
              <a:rPr lang="en-US" sz="1200" dirty="0" smtClean="0"/>
              <a:t>_____ purchase point to be applied to the holder’s grade.</a:t>
            </a:r>
            <a:endParaRPr lang="en-US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7564" y="246767"/>
            <a:ext cx="488683" cy="83890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71786" y="1570389"/>
            <a:ext cx="27657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Certificate of Purchase Points</a:t>
            </a:r>
          </a:p>
          <a:p>
            <a:endParaRPr lang="en-US" sz="1200" dirty="0"/>
          </a:p>
          <a:p>
            <a:r>
              <a:rPr lang="en-US" sz="1200" dirty="0" smtClean="0"/>
              <a:t>This certifies that ___________________</a:t>
            </a:r>
          </a:p>
          <a:p>
            <a:r>
              <a:rPr lang="en-US" sz="1200" dirty="0" smtClean="0"/>
              <a:t>has paid $ _______ in return for </a:t>
            </a:r>
          </a:p>
          <a:p>
            <a:r>
              <a:rPr lang="en-US" sz="1200" dirty="0" smtClean="0"/>
              <a:t>_____ purchase point to be applied to the holder’s grade.</a:t>
            </a:r>
            <a:endParaRPr lang="en-US" sz="12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50" y="1767945"/>
            <a:ext cx="488683" cy="83890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047700" y="1570389"/>
            <a:ext cx="27657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Certificate of Purchase Points</a:t>
            </a:r>
          </a:p>
          <a:p>
            <a:endParaRPr lang="en-US" sz="1200" dirty="0"/>
          </a:p>
          <a:p>
            <a:r>
              <a:rPr lang="en-US" sz="1200" dirty="0" smtClean="0"/>
              <a:t>This certifies that ___________________</a:t>
            </a:r>
          </a:p>
          <a:p>
            <a:r>
              <a:rPr lang="en-US" sz="1200" dirty="0" smtClean="0"/>
              <a:t>has paid $ _______ in return for </a:t>
            </a:r>
          </a:p>
          <a:p>
            <a:r>
              <a:rPr lang="en-US" sz="1200" dirty="0" smtClean="0"/>
              <a:t>_____ purchase point to be applied to the holder’s grade.</a:t>
            </a:r>
            <a:endParaRPr lang="en-US" sz="1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7564" y="1767945"/>
            <a:ext cx="488683" cy="83890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71786" y="2953277"/>
            <a:ext cx="27657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Certificate of Purchase Points</a:t>
            </a:r>
          </a:p>
          <a:p>
            <a:endParaRPr lang="en-US" sz="1200" dirty="0"/>
          </a:p>
          <a:p>
            <a:r>
              <a:rPr lang="en-US" sz="1200" dirty="0" smtClean="0"/>
              <a:t>This certifies that ___________________</a:t>
            </a:r>
          </a:p>
          <a:p>
            <a:r>
              <a:rPr lang="en-US" sz="1200" dirty="0" smtClean="0"/>
              <a:t>has paid $ _______ in return for </a:t>
            </a:r>
          </a:p>
          <a:p>
            <a:r>
              <a:rPr lang="en-US" sz="1200" dirty="0" smtClean="0"/>
              <a:t>_____ purchase point to be applied to the holder’s grade.</a:t>
            </a:r>
            <a:endParaRPr lang="en-US" sz="12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50" y="3150833"/>
            <a:ext cx="488683" cy="83890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047700" y="2953277"/>
            <a:ext cx="27657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Certificate of Purchase Points</a:t>
            </a:r>
          </a:p>
          <a:p>
            <a:endParaRPr lang="en-US" sz="1200" dirty="0"/>
          </a:p>
          <a:p>
            <a:r>
              <a:rPr lang="en-US" sz="1200" dirty="0" smtClean="0"/>
              <a:t>This certifies that ___________________</a:t>
            </a:r>
          </a:p>
          <a:p>
            <a:r>
              <a:rPr lang="en-US" sz="1200" dirty="0" smtClean="0"/>
              <a:t>has paid $ _______ in return for </a:t>
            </a:r>
          </a:p>
          <a:p>
            <a:r>
              <a:rPr lang="en-US" sz="1200" dirty="0" smtClean="0"/>
              <a:t>_____ purchase point to be applied to the holder’s grade.</a:t>
            </a:r>
            <a:endParaRPr lang="en-US" sz="12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7564" y="3150833"/>
            <a:ext cx="488683" cy="83890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71786" y="4364389"/>
            <a:ext cx="27657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Certificate of Purchase Points</a:t>
            </a:r>
          </a:p>
          <a:p>
            <a:endParaRPr lang="en-US" sz="1200" dirty="0"/>
          </a:p>
          <a:p>
            <a:r>
              <a:rPr lang="en-US" sz="1200" dirty="0" smtClean="0"/>
              <a:t>This certifies that ___________________</a:t>
            </a:r>
          </a:p>
          <a:p>
            <a:r>
              <a:rPr lang="en-US" sz="1200" dirty="0" smtClean="0"/>
              <a:t>has paid $ _______ in return for </a:t>
            </a:r>
          </a:p>
          <a:p>
            <a:r>
              <a:rPr lang="en-US" sz="1200" dirty="0" smtClean="0"/>
              <a:t>_____ purchase point to be applied to the holder’s grade.</a:t>
            </a:r>
            <a:endParaRPr lang="en-US" sz="12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50" y="4561945"/>
            <a:ext cx="488683" cy="83890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047700" y="4364389"/>
            <a:ext cx="27657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Certificate of Purchase Points</a:t>
            </a:r>
          </a:p>
          <a:p>
            <a:endParaRPr lang="en-US" sz="1200" dirty="0"/>
          </a:p>
          <a:p>
            <a:r>
              <a:rPr lang="en-US" sz="1200" dirty="0" smtClean="0"/>
              <a:t>This certifies that ___________________</a:t>
            </a:r>
          </a:p>
          <a:p>
            <a:r>
              <a:rPr lang="en-US" sz="1200" dirty="0" smtClean="0"/>
              <a:t>has paid $ _______ in return for </a:t>
            </a:r>
          </a:p>
          <a:p>
            <a:r>
              <a:rPr lang="en-US" sz="1200" dirty="0" smtClean="0"/>
              <a:t>_____ purchase point to be applied to the holder’s grade.</a:t>
            </a:r>
            <a:endParaRPr lang="en-US" sz="1200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7564" y="4561945"/>
            <a:ext cx="488683" cy="83890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71786" y="5747278"/>
            <a:ext cx="27657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Certificate of Purchase Points</a:t>
            </a:r>
          </a:p>
          <a:p>
            <a:endParaRPr lang="en-US" sz="1200" dirty="0"/>
          </a:p>
          <a:p>
            <a:r>
              <a:rPr lang="en-US" sz="1200" dirty="0" smtClean="0"/>
              <a:t>This certifies that ___________________</a:t>
            </a:r>
          </a:p>
          <a:p>
            <a:r>
              <a:rPr lang="en-US" sz="1200" dirty="0" smtClean="0"/>
              <a:t>has paid $ _______ in return for </a:t>
            </a:r>
          </a:p>
          <a:p>
            <a:r>
              <a:rPr lang="en-US" sz="1200" dirty="0" smtClean="0"/>
              <a:t>_____ purchase point to be applied to the holder’s grade.</a:t>
            </a:r>
            <a:endParaRPr lang="en-US" sz="12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50" y="5944834"/>
            <a:ext cx="488683" cy="83890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047700" y="5747278"/>
            <a:ext cx="27657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Certificate of Purchase Points</a:t>
            </a:r>
          </a:p>
          <a:p>
            <a:endParaRPr lang="en-US" sz="1200" dirty="0"/>
          </a:p>
          <a:p>
            <a:r>
              <a:rPr lang="en-US" sz="1200" dirty="0" smtClean="0"/>
              <a:t>This certifies that ___________________</a:t>
            </a:r>
          </a:p>
          <a:p>
            <a:r>
              <a:rPr lang="en-US" sz="1200" dirty="0" smtClean="0"/>
              <a:t>has paid $ _______ in return for </a:t>
            </a:r>
          </a:p>
          <a:p>
            <a:r>
              <a:rPr lang="en-US" sz="1200" dirty="0" smtClean="0"/>
              <a:t>_____ purchase point to be applied to the holder’s grade.</a:t>
            </a:r>
            <a:endParaRPr lang="en-US" sz="12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7564" y="5944834"/>
            <a:ext cx="488683" cy="83890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671786" y="7101944"/>
            <a:ext cx="27657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Certificate of Purchase Points</a:t>
            </a:r>
          </a:p>
          <a:p>
            <a:endParaRPr lang="en-US" sz="1200" dirty="0"/>
          </a:p>
          <a:p>
            <a:r>
              <a:rPr lang="en-US" sz="1200" dirty="0" smtClean="0"/>
              <a:t>This certifies that ___________________</a:t>
            </a:r>
          </a:p>
          <a:p>
            <a:r>
              <a:rPr lang="en-US" sz="1200" dirty="0" smtClean="0"/>
              <a:t>has paid $ _______ in return for </a:t>
            </a:r>
          </a:p>
          <a:p>
            <a:r>
              <a:rPr lang="en-US" sz="1200" dirty="0" smtClean="0"/>
              <a:t>_____ purchase point to be applied to the holder’s grade.</a:t>
            </a:r>
            <a:endParaRPr lang="en-US" sz="12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50" y="7299500"/>
            <a:ext cx="488683" cy="83890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4047700" y="7101944"/>
            <a:ext cx="27657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Certificate of Purchase Points</a:t>
            </a:r>
          </a:p>
          <a:p>
            <a:endParaRPr lang="en-US" sz="1200" dirty="0"/>
          </a:p>
          <a:p>
            <a:r>
              <a:rPr lang="en-US" sz="1200" dirty="0" smtClean="0"/>
              <a:t>This certifies that ___________________</a:t>
            </a:r>
          </a:p>
          <a:p>
            <a:r>
              <a:rPr lang="en-US" sz="1200" dirty="0" smtClean="0"/>
              <a:t>has paid $ _______ in return for </a:t>
            </a:r>
          </a:p>
          <a:p>
            <a:r>
              <a:rPr lang="en-US" sz="1200" dirty="0" smtClean="0"/>
              <a:t>_____ purchase point to be applied to the holder’s grade.</a:t>
            </a:r>
            <a:endParaRPr lang="en-US" sz="1200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7564" y="7299500"/>
            <a:ext cx="488683" cy="83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683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312</Words>
  <Application>Microsoft Macintosh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Fitzgerald</dc:creator>
  <cp:lastModifiedBy>Amy Fitzgerald</cp:lastModifiedBy>
  <cp:revision>1</cp:revision>
  <cp:lastPrinted>2015-10-15T19:18:38Z</cp:lastPrinted>
  <dcterms:created xsi:type="dcterms:W3CDTF">2015-10-15T19:11:57Z</dcterms:created>
  <dcterms:modified xsi:type="dcterms:W3CDTF">2015-10-15T19:18:57Z</dcterms:modified>
</cp:coreProperties>
</file>