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9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7094"/>
            <a:ext cx="7772400" cy="1470025"/>
          </a:xfrm>
        </p:spPr>
        <p:txBody>
          <a:bodyPr anchor="b" anchorCtr="0"/>
          <a:lstStyle>
            <a:lvl1pPr>
              <a:defRPr sz="54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3810000"/>
            <a:ext cx="7770812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FBA53-0464-9E4B-B666-F1EC89045BF6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Cover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025" y="3048000"/>
            <a:ext cx="1123950" cy="77152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738282"/>
            <a:ext cx="7770813" cy="1048870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0" y="457200"/>
            <a:ext cx="4572000" cy="3173506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181600"/>
            <a:ext cx="7770813" cy="6858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FBA53-0464-9E4B-B666-F1EC89045BF6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D14F-02F6-C94E-AA4B-E81FDE4BF0F6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4890247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FBA53-0464-9E4B-B666-F1EC89045BF6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D14F-02F6-C94E-AA4B-E81FDE4BF0F6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7882"/>
            <a:ext cx="1524000" cy="53250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7882"/>
            <a:ext cx="5889812" cy="5325036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FBA53-0464-9E4B-B666-F1EC89045BF6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D14F-02F6-C94E-AA4B-E81FDE4BF0F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052928" y="3115195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FBA53-0464-9E4B-B666-F1EC89045BF6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D14F-02F6-C94E-AA4B-E81FDE4BF0F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26440"/>
            <a:ext cx="7770813" cy="1472184"/>
          </a:xfrm>
        </p:spPr>
        <p:txBody>
          <a:bodyPr anchor="b" anchorCtr="0"/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813048"/>
            <a:ext cx="7770813" cy="1755648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FBA53-0464-9E4B-B666-F1EC89045BF6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D14F-02F6-C94E-AA4B-E81FDE4BF0F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Glyph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3174066"/>
            <a:ext cx="1066800" cy="5905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FBA53-0464-9E4B-B666-F1EC89045BF6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D14F-02F6-C94E-AA4B-E81FDE4BF0F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FBA53-0464-9E4B-B666-F1EC89045BF6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D14F-02F6-C94E-AA4B-E81FDE4BF0F6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FBA53-0464-9E4B-B666-F1EC89045BF6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D14F-02F6-C94E-AA4B-E81FDE4BF0F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FBA53-0464-9E4B-B666-F1EC89045BF6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D14F-02F6-C94E-AA4B-E81FDE4BF0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6" y="914400"/>
            <a:ext cx="3657600" cy="1162050"/>
          </a:xfrm>
        </p:spPr>
        <p:txBody>
          <a:bodyPr anchor="b"/>
          <a:lstStyle>
            <a:lvl1pPr algn="ctr">
              <a:defRPr sz="3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6118" y="457199"/>
            <a:ext cx="3657600" cy="54102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tabLst/>
              <a:defRPr sz="2000"/>
            </a:lvl6pPr>
            <a:lvl7pPr marL="2290763" indent="-461963">
              <a:tabLst/>
              <a:defRPr sz="2000"/>
            </a:lvl7pPr>
            <a:lvl8pPr marL="2290763" indent="-461963">
              <a:tabLst/>
              <a:defRPr sz="2000"/>
            </a:lvl8pPr>
            <a:lvl9pPr marL="2290763" indent="-461963">
              <a:tabLst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6" y="2590799"/>
            <a:ext cx="3657600" cy="28956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FBA53-0464-9E4B-B666-F1EC89045BF6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D14F-02F6-C94E-AA4B-E81FDE4BF0F6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4746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9013" y="914400"/>
            <a:ext cx="3657600" cy="1161288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58906" y="457200"/>
            <a:ext cx="3657600" cy="5413248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013" y="2587752"/>
            <a:ext cx="3657600" cy="2898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FBA53-0464-9E4B-B666-F1EC89045BF6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D14F-02F6-C94E-AA4B-E81FDE4BF0F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4853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89115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6D14F-02F6-C94E-AA4B-E81FDE4BF0F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67236"/>
            <a:ext cx="7770813" cy="137160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9800"/>
            <a:ext cx="7770813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289115"/>
            <a:ext cx="23756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FBA53-0464-9E4B-B666-F1EC89045BF6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9624" y="6289115"/>
            <a:ext cx="3155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2"/>
          </a:solidFill>
          <a:effectLst>
            <a:outerShdw blurRad="38100" dist="12700" algn="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accent3"/>
        </a:buClr>
        <a:buFont typeface="Wingdings" pitchFamily="2" charset="2"/>
        <a:buChar char="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Oliver Cromwell</a:t>
            </a:r>
            <a:br>
              <a:rPr lang="en-US" sz="6600" dirty="0" smtClean="0"/>
            </a:br>
            <a:r>
              <a:rPr lang="en-US" sz="6600" dirty="0" smtClean="0"/>
              <a:t>Debate Carousel</a:t>
            </a:r>
            <a:endParaRPr lang="en-US" sz="6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2724" y="3898001"/>
            <a:ext cx="2160805" cy="267622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976872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2548745"/>
            <a:ext cx="7770813" cy="1371600"/>
          </a:xfrm>
        </p:spPr>
        <p:txBody>
          <a:bodyPr/>
          <a:lstStyle/>
          <a:p>
            <a:r>
              <a:rPr lang="en-US" dirty="0" smtClean="0"/>
              <a:t>Based on what you read, was Oliver Cromwell a hero or villain?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810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2548745"/>
            <a:ext cx="7770813" cy="1371600"/>
          </a:xfrm>
        </p:spPr>
        <p:txBody>
          <a:bodyPr/>
          <a:lstStyle/>
          <a:p>
            <a:r>
              <a:rPr lang="en-US" dirty="0" smtClean="0"/>
              <a:t>Was Parliament justified to fight against the king?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2863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lio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Folio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Foli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20000"/>
              </a:schemeClr>
              <a:schemeClr val="phClr"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8100" dist="25400" dir="54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st="25400">
              <a:srgbClr val="000000">
                <a:alpha val="50000"/>
              </a:srgbClr>
            </a:inn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3000"/>
                <a:lumMod val="10000"/>
              </a:schemeClr>
              <a:schemeClr val="phClr">
                <a:tint val="91000"/>
                <a:satMod val="500000"/>
                <a:lumMod val="125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Folio.thmx</Template>
  <TotalTime>57</TotalTime>
  <Words>25</Words>
  <Application>Microsoft Macintosh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Folio</vt:lpstr>
      <vt:lpstr>Oliver Cromwell Debate Carousel</vt:lpstr>
      <vt:lpstr>Based on what you read, was Oliver Cromwell a hero or villain?</vt:lpstr>
      <vt:lpstr>Was Parliament justified to fight against the king?</vt:lpstr>
    </vt:vector>
  </TitlesOfParts>
  <Company>Dunklin R-V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Oliver Cromwell Debate Carousel</dc:title>
  <dc:creator>Amy Fitzgerald</dc:creator>
  <cp:lastModifiedBy>Amy Fitzgerald</cp:lastModifiedBy>
  <cp:revision>3</cp:revision>
  <dcterms:created xsi:type="dcterms:W3CDTF">2014-11-20T15:28:33Z</dcterms:created>
  <dcterms:modified xsi:type="dcterms:W3CDTF">2014-11-20T16:25:57Z</dcterms:modified>
</cp:coreProperties>
</file>