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325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7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9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7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0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1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4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5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9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9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873CD-407C-A84E-8C12-8420BE87CCFF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EFC-BF51-D142-A281-A395A521D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6913"/>
            <a:ext cx="5829300" cy="1335316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Harrington"/>
                <a:cs typeface="Harrington"/>
              </a:rPr>
              <a:t>The Middle Ages</a:t>
            </a:r>
            <a:endParaRPr lang="en-US" sz="6000" dirty="0">
              <a:latin typeface="Harrington"/>
              <a:cs typeface="Harringto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350" y="1788887"/>
            <a:ext cx="2497364" cy="2057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78464" y="1788887"/>
            <a:ext cx="2497364" cy="2057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350" y="5515431"/>
            <a:ext cx="2497364" cy="2057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8464" y="5515431"/>
            <a:ext cx="2497364" cy="20573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4350" y="3900714"/>
            <a:ext cx="2497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78464" y="4053114"/>
            <a:ext cx="2497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607" y="7580087"/>
            <a:ext cx="2497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78464" y="7580087"/>
            <a:ext cx="2497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3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Middle Ages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Ages</dc:title>
  <dc:creator>Amy Fitzgerald</dc:creator>
  <cp:lastModifiedBy>Amy Fitzgerald</cp:lastModifiedBy>
  <cp:revision>1</cp:revision>
  <dcterms:created xsi:type="dcterms:W3CDTF">2014-08-28T13:08:02Z</dcterms:created>
  <dcterms:modified xsi:type="dcterms:W3CDTF">2014-08-28T13:11:10Z</dcterms:modified>
</cp:coreProperties>
</file>