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4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8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6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1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8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6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0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A9252-572A-3E44-8506-D747676FF886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6934-4C2A-4B40-9423-065FEB130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0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Marker Felt"/>
                <a:cs typeface="Marker Felt"/>
              </a:rPr>
              <a:t>Describe the </a:t>
            </a:r>
            <a:br>
              <a:rPr lang="en-US" sz="6000" dirty="0" smtClean="0">
                <a:latin typeface="Marker Felt"/>
                <a:cs typeface="Marker Felt"/>
              </a:rPr>
            </a:br>
            <a:r>
              <a:rPr lang="en-US" sz="6000" i="1" dirty="0" smtClean="0">
                <a:latin typeface="Marker Felt"/>
                <a:cs typeface="Marker Felt"/>
              </a:rPr>
              <a:t>causes</a:t>
            </a:r>
            <a:r>
              <a:rPr lang="en-US" sz="6000" dirty="0" smtClean="0">
                <a:latin typeface="Marker Felt"/>
                <a:cs typeface="Marker Felt"/>
              </a:rPr>
              <a:t> and </a:t>
            </a:r>
            <a:r>
              <a:rPr lang="en-US" sz="6000" i="1" dirty="0" smtClean="0">
                <a:latin typeface="Marker Felt"/>
                <a:cs typeface="Marker Felt"/>
              </a:rPr>
              <a:t>effects</a:t>
            </a:r>
            <a:r>
              <a:rPr lang="en-US" sz="6000" dirty="0" smtClean="0">
                <a:latin typeface="Marker Felt"/>
                <a:cs typeface="Marker Felt"/>
              </a:rPr>
              <a:t> of </a:t>
            </a:r>
            <a:br>
              <a:rPr lang="en-US" sz="6000" dirty="0" smtClean="0">
                <a:latin typeface="Marker Felt"/>
                <a:cs typeface="Marker Felt"/>
              </a:rPr>
            </a:br>
            <a:r>
              <a:rPr lang="en-US" sz="6000" dirty="0" smtClean="0">
                <a:latin typeface="Marker Felt"/>
                <a:cs typeface="Marker Felt"/>
              </a:rPr>
              <a:t>the</a:t>
            </a:r>
            <a:r>
              <a:rPr lang="en-US" sz="6000" dirty="0">
                <a:latin typeface="Marker Felt"/>
                <a:cs typeface="Marker Felt"/>
              </a:rPr>
              <a:t> </a:t>
            </a:r>
            <a:r>
              <a:rPr lang="en-US" sz="6000" b="1" i="1" u="sng" dirty="0" smtClean="0">
                <a:latin typeface="Marker Felt"/>
                <a:cs typeface="Marker Felt"/>
              </a:rPr>
              <a:t>Crusades</a:t>
            </a:r>
            <a:r>
              <a:rPr lang="en-US" sz="6000" dirty="0" smtClean="0">
                <a:latin typeface="Marker Felt"/>
                <a:cs typeface="Marker Felt"/>
              </a:rPr>
              <a:t>.</a:t>
            </a:r>
            <a:endParaRPr lang="en-US" sz="60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22849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601258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Marker Felt"/>
                <a:cs typeface="Marker Felt"/>
              </a:rPr>
              <a:t>Explain the significance of the </a:t>
            </a:r>
            <a:r>
              <a:rPr lang="en-US" sz="6000" b="1" i="1" u="sng" dirty="0" smtClean="0">
                <a:latin typeface="Marker Felt"/>
                <a:cs typeface="Marker Felt"/>
              </a:rPr>
              <a:t>Magna </a:t>
            </a:r>
            <a:r>
              <a:rPr lang="en-US" sz="6000" b="1" i="1" u="sng" dirty="0" err="1" smtClean="0">
                <a:latin typeface="Marker Felt"/>
                <a:cs typeface="Marker Felt"/>
              </a:rPr>
              <a:t>Carta</a:t>
            </a:r>
            <a:r>
              <a:rPr lang="en-US" sz="6000" dirty="0" smtClean="0">
                <a:latin typeface="Marker Felt"/>
                <a:cs typeface="Marker Felt"/>
              </a:rPr>
              <a:t>.</a:t>
            </a:r>
            <a:endParaRPr lang="en-US" sz="60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0633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5271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Marker Felt"/>
                <a:cs typeface="Marker Felt"/>
              </a:rPr>
              <a:t>Describe the </a:t>
            </a:r>
            <a:r>
              <a:rPr lang="en-US" sz="6000" i="1" dirty="0" smtClean="0">
                <a:latin typeface="Marker Felt"/>
                <a:cs typeface="Marker Felt"/>
              </a:rPr>
              <a:t>impact</a:t>
            </a:r>
            <a:r>
              <a:rPr lang="en-US" sz="6000" dirty="0" smtClean="0">
                <a:latin typeface="Marker Felt"/>
                <a:cs typeface="Marker Felt"/>
              </a:rPr>
              <a:t> of the </a:t>
            </a:r>
            <a:r>
              <a:rPr lang="en-US" sz="6000" b="1" i="1" u="sng" dirty="0" smtClean="0">
                <a:latin typeface="Marker Felt"/>
                <a:cs typeface="Marker Felt"/>
              </a:rPr>
              <a:t>Black Death</a:t>
            </a:r>
            <a:r>
              <a:rPr lang="en-US" sz="6000" b="1" dirty="0">
                <a:latin typeface="Marker Felt"/>
                <a:cs typeface="Marker Felt"/>
              </a:rPr>
              <a:t> </a:t>
            </a:r>
            <a:endParaRPr lang="en-US" sz="6000" b="1" dirty="0" smtClean="0">
              <a:latin typeface="Marker Felt"/>
              <a:cs typeface="Marker Felt"/>
            </a:endParaRPr>
          </a:p>
          <a:p>
            <a:r>
              <a:rPr lang="en-US" sz="6000" dirty="0" smtClean="0">
                <a:latin typeface="Marker Felt"/>
                <a:cs typeface="Marker Felt"/>
              </a:rPr>
              <a:t>on European society.</a:t>
            </a:r>
            <a:endParaRPr lang="en-US" sz="60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92174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5271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Marker Felt"/>
                <a:cs typeface="Marker Felt"/>
              </a:rPr>
              <a:t>What </a:t>
            </a:r>
            <a:r>
              <a:rPr lang="en-US" sz="6000" i="1" dirty="0" smtClean="0">
                <a:latin typeface="Marker Felt"/>
                <a:cs typeface="Marker Felt"/>
              </a:rPr>
              <a:t>factors</a:t>
            </a:r>
            <a:r>
              <a:rPr lang="en-US" sz="6000" dirty="0" smtClean="0">
                <a:latin typeface="Marker Felt"/>
                <a:cs typeface="Marker Felt"/>
              </a:rPr>
              <a:t> led to the decline of </a:t>
            </a:r>
            <a:r>
              <a:rPr lang="en-US" sz="6000" b="1" i="1" u="sng" dirty="0" smtClean="0">
                <a:latin typeface="Marker Felt"/>
                <a:cs typeface="Marker Felt"/>
              </a:rPr>
              <a:t>feudalism</a:t>
            </a:r>
            <a:r>
              <a:rPr lang="en-US" sz="6000" dirty="0" smtClean="0">
                <a:latin typeface="Marker Felt"/>
                <a:cs typeface="Marker Felt"/>
              </a:rPr>
              <a:t> in Europe?</a:t>
            </a:r>
            <a:endParaRPr lang="en-US" sz="60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423740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617662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i="1" dirty="0" smtClean="0">
                <a:latin typeface="Marker Felt"/>
                <a:cs typeface="Marker Felt"/>
              </a:rPr>
              <a:t>Compare</a:t>
            </a:r>
            <a:r>
              <a:rPr lang="en-US" sz="6000" dirty="0" smtClean="0">
                <a:latin typeface="Marker Felt"/>
                <a:cs typeface="Marker Felt"/>
              </a:rPr>
              <a:t> and </a:t>
            </a:r>
            <a:r>
              <a:rPr lang="en-US" sz="6000" i="1" dirty="0" smtClean="0">
                <a:latin typeface="Marker Felt"/>
                <a:cs typeface="Marker Felt"/>
              </a:rPr>
              <a:t>contrast</a:t>
            </a:r>
            <a:r>
              <a:rPr lang="en-US" sz="6000" dirty="0" smtClean="0">
                <a:latin typeface="Marker Felt"/>
                <a:cs typeface="Marker Felt"/>
              </a:rPr>
              <a:t> </a:t>
            </a:r>
            <a:r>
              <a:rPr lang="en-US" sz="6000" b="1" i="1" u="sng" dirty="0" smtClean="0">
                <a:latin typeface="Marker Felt"/>
                <a:cs typeface="Marker Felt"/>
              </a:rPr>
              <a:t>Christianity</a:t>
            </a:r>
            <a:r>
              <a:rPr lang="en-US" sz="6000" dirty="0" smtClean="0">
                <a:latin typeface="Marker Felt"/>
                <a:cs typeface="Marker Felt"/>
              </a:rPr>
              <a:t> &amp; </a:t>
            </a:r>
            <a:r>
              <a:rPr lang="en-US" sz="6000" b="1" i="1" u="sng" dirty="0" smtClean="0">
                <a:latin typeface="Marker Felt"/>
                <a:cs typeface="Marker Felt"/>
              </a:rPr>
              <a:t>Islam</a:t>
            </a:r>
            <a:r>
              <a:rPr lang="en-US" sz="6000" dirty="0" smtClean="0">
                <a:latin typeface="Marker Felt"/>
                <a:cs typeface="Marker Felt"/>
              </a:rPr>
              <a:t>.</a:t>
            </a:r>
            <a:endParaRPr lang="en-US" sz="6000" dirty="0">
              <a:latin typeface="Marker Felt"/>
              <a:cs typeface="Marker Fe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06749" y="3884083"/>
            <a:ext cx="1989667" cy="1979084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01582" y="3884083"/>
            <a:ext cx="1989667" cy="1979084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6749" y="3561834"/>
            <a:ext cx="1767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Christianity</a:t>
            </a:r>
            <a:endParaRPr lang="en-US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423831" y="3571957"/>
            <a:ext cx="1767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Islam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34086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Describe the  causes and effects of  the Crusades.</vt:lpstr>
      <vt:lpstr>PowerPoint Presentation</vt:lpstr>
      <vt:lpstr>PowerPoint Presentation</vt:lpstr>
      <vt:lpstr>PowerPoint Presentation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Describe the  causes and effects of  the Crusades.</dc:title>
  <dc:creator>Amy Fitzgerald</dc:creator>
  <cp:lastModifiedBy>Amy Fitzgerald</cp:lastModifiedBy>
  <cp:revision>2</cp:revision>
  <cp:lastPrinted>2015-08-13T20:56:22Z</cp:lastPrinted>
  <dcterms:created xsi:type="dcterms:W3CDTF">2015-08-13T20:47:17Z</dcterms:created>
  <dcterms:modified xsi:type="dcterms:W3CDTF">2015-08-13T21:04:15Z</dcterms:modified>
</cp:coreProperties>
</file>