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20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628F90B-A70E-DF42-BEFE-0C299B726186}" type="datetimeFigureOut">
              <a:rPr lang="en-US" smtClean="0"/>
              <a:t>8/20/13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8628F90B-A70E-DF42-BEFE-0C299B726186}" type="datetimeFigureOut">
              <a:rPr lang="en-US" smtClean="0"/>
              <a:t>8/20/13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BB316081-C8EF-B440-BFA7-B8D42DA11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F90B-A70E-DF42-BEFE-0C299B726186}" type="datetimeFigureOut">
              <a:rPr lang="en-US" smtClean="0"/>
              <a:t>8/20/13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6081-C8EF-B440-BFA7-B8D42DA117A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F90B-A70E-DF42-BEFE-0C299B726186}" type="datetimeFigureOut">
              <a:rPr lang="en-US" smtClean="0"/>
              <a:t>8/20/13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6081-C8EF-B440-BFA7-B8D42DA11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F90B-A70E-DF42-BEFE-0C299B726186}" type="datetimeFigureOut">
              <a:rPr lang="en-US" smtClean="0"/>
              <a:t>8/20/13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6081-C8EF-B440-BFA7-B8D42DA11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F90B-A70E-DF42-BEFE-0C299B726186}" type="datetimeFigureOut">
              <a:rPr lang="en-US" smtClean="0"/>
              <a:t>8/20/13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6081-C8EF-B440-BFA7-B8D42DA11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F90B-A70E-DF42-BEFE-0C299B726186}" type="datetimeFigureOut">
              <a:rPr lang="en-US" smtClean="0"/>
              <a:t>8/20/13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6081-C8EF-B440-BFA7-B8D42DA11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628F90B-A70E-DF42-BEFE-0C299B726186}" type="datetimeFigureOut">
              <a:rPr lang="en-US" smtClean="0"/>
              <a:t>8/20/13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8628F90B-A70E-DF42-BEFE-0C299B726186}" type="datetimeFigureOut">
              <a:rPr lang="en-US" smtClean="0"/>
              <a:t>8/20/13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F90B-A70E-DF42-BEFE-0C299B726186}" type="datetimeFigureOut">
              <a:rPr lang="en-US" smtClean="0"/>
              <a:t>8/20/13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6081-C8EF-B440-BFA7-B8D42DA11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F90B-A70E-DF42-BEFE-0C299B726186}" type="datetimeFigureOut">
              <a:rPr lang="en-US" smtClean="0"/>
              <a:t>8/20/13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6081-C8EF-B440-BFA7-B8D42DA11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F90B-A70E-DF42-BEFE-0C299B726186}" type="datetimeFigureOut">
              <a:rPr lang="en-US" smtClean="0"/>
              <a:t>8/20/13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6081-C8EF-B440-BFA7-B8D42DA11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F90B-A70E-DF42-BEFE-0C299B726186}" type="datetimeFigureOut">
              <a:rPr lang="en-US" smtClean="0"/>
              <a:t>8/20/13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6081-C8EF-B440-BFA7-B8D42DA11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8628F90B-A70E-DF42-BEFE-0C299B726186}" type="datetimeFigureOut">
              <a:rPr lang="en-US" smtClean="0"/>
              <a:t>8/20/13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BB316081-C8EF-B440-BFA7-B8D42DA11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8628F90B-A70E-DF42-BEFE-0C299B726186}" type="datetimeFigureOut">
              <a:rPr lang="en-US" smtClean="0"/>
              <a:t>8/20/13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B316081-C8EF-B440-BFA7-B8D42DA117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Middle Ages </a:t>
            </a:r>
            <a:br>
              <a:rPr lang="en-US" dirty="0" smtClean="0"/>
            </a:br>
            <a:r>
              <a:rPr lang="en-US" dirty="0" smtClean="0"/>
              <a:t>Debate Carousel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36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317750"/>
            <a:ext cx="7583488" cy="3639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Should </a:t>
            </a:r>
            <a:r>
              <a:rPr lang="en-US" sz="4000" dirty="0" smtClean="0"/>
              <a:t>the Church and State always remain separate?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0" y="3953765"/>
            <a:ext cx="2540000" cy="233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38766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253002"/>
            <a:ext cx="7583488" cy="37040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Should the Pope </a:t>
            </a:r>
            <a:r>
              <a:rPr lang="en-US" sz="4000" dirty="0" smtClean="0"/>
              <a:t>be allowed to politically </a:t>
            </a:r>
            <a:r>
              <a:rPr lang="en-US" sz="4000" dirty="0"/>
              <a:t>control land?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9778" y="3791858"/>
            <a:ext cx="2955304" cy="24918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0812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26</TotalTime>
  <Words>25</Words>
  <Application>Microsoft Macintosh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Pixel</vt:lpstr>
      <vt:lpstr>Middle Ages  Debate Carousel</vt:lpstr>
      <vt:lpstr>Question 1</vt:lpstr>
      <vt:lpstr>Question 2</vt:lpstr>
    </vt:vector>
  </TitlesOfParts>
  <Company>Dunklin R-V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Ages  Debate Carousel</dc:title>
  <dc:creator>Amy Fitzgerald</dc:creator>
  <cp:lastModifiedBy>Amy Fitzgerald</cp:lastModifiedBy>
  <cp:revision>5</cp:revision>
  <dcterms:created xsi:type="dcterms:W3CDTF">2013-08-20T02:01:01Z</dcterms:created>
  <dcterms:modified xsi:type="dcterms:W3CDTF">2013-08-20T18:12:51Z</dcterms:modified>
</cp:coreProperties>
</file>