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30A2-7600-47BD-AC24-3F4B08ABABB9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2D48-B7BE-4E9A-A3E2-723E8C7A647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30A2-7600-47BD-AC24-3F4B08ABABB9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2D48-B7BE-4E9A-A3E2-723E8C7A6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30A2-7600-47BD-AC24-3F4B08ABABB9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2D48-B7BE-4E9A-A3E2-723E8C7A6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30A2-7600-47BD-AC24-3F4B08ABABB9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2D48-B7BE-4E9A-A3E2-723E8C7A64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30A2-7600-47BD-AC24-3F4B08ABABB9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2D48-B7BE-4E9A-A3E2-723E8C7A6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30A2-7600-47BD-AC24-3F4B08ABABB9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2D48-B7BE-4E9A-A3E2-723E8C7A64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30A2-7600-47BD-AC24-3F4B08ABABB9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2D48-B7BE-4E9A-A3E2-723E8C7A64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30A2-7600-47BD-AC24-3F4B08ABABB9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2D48-B7BE-4E9A-A3E2-723E8C7A6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30A2-7600-47BD-AC24-3F4B08ABABB9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2D48-B7BE-4E9A-A3E2-723E8C7A6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30A2-7600-47BD-AC24-3F4B08ABABB9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2D48-B7BE-4E9A-A3E2-723E8C7A6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30A2-7600-47BD-AC24-3F4B08ABABB9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2D48-B7BE-4E9A-A3E2-723E8C7A647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8A30A2-7600-47BD-AC24-3F4B08ABABB9}" type="datetimeFigureOut">
              <a:rPr lang="en-US" smtClean="0"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0E2D48-B7BE-4E9A-A3E2-723E8C7A64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Japan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59305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15537"/>
            <a:ext cx="72390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2623" y="1219200"/>
            <a:ext cx="5486400" cy="52578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Language and religion</a:t>
            </a:r>
          </a:p>
          <a:p>
            <a:pPr lvl="1"/>
            <a:r>
              <a:rPr lang="en-US" dirty="0" smtClean="0"/>
              <a:t>Japanese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language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may be related to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Korean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Mongolian</a:t>
            </a:r>
          </a:p>
          <a:p>
            <a:pPr lvl="2"/>
            <a:r>
              <a:rPr lang="en-US" sz="2000" dirty="0" smtClean="0"/>
              <a:t>Borrowed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words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writing</a:t>
            </a:r>
            <a:r>
              <a:rPr lang="en-US" sz="2000" dirty="0" smtClean="0"/>
              <a:t> from Chinese</a:t>
            </a:r>
          </a:p>
          <a:p>
            <a:pPr lvl="2"/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Western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language, especially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English</a:t>
            </a:r>
            <a:r>
              <a:rPr lang="en-US" sz="2000" dirty="0" smtClean="0"/>
              <a:t>, have influenced Japanese</a:t>
            </a:r>
          </a:p>
          <a:p>
            <a:pPr lvl="1"/>
            <a:r>
              <a:rPr lang="en-US" dirty="0" smtClean="0"/>
              <a:t>Many practice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Buddhism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or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Shintoism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(ancient religion that stresses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reverence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for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nature</a:t>
            </a:r>
            <a:r>
              <a:rPr lang="en-US" dirty="0" smtClean="0"/>
              <a:t>)</a:t>
            </a:r>
          </a:p>
          <a:p>
            <a:pPr lvl="2"/>
            <a:r>
              <a:rPr lang="en-US" sz="2000" dirty="0" smtClean="0"/>
              <a:t>Religious practices tend to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blend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religions</a:t>
            </a:r>
          </a:p>
          <a:p>
            <a:pPr lvl="3"/>
            <a:r>
              <a:rPr lang="en-US" sz="2000" dirty="0" smtClean="0"/>
              <a:t>A family may celebrate Shinto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rituals</a:t>
            </a:r>
            <a:r>
              <a:rPr lang="en-US" sz="2000" dirty="0" smtClean="0"/>
              <a:t>, have a Christian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wedding</a:t>
            </a:r>
            <a:r>
              <a:rPr lang="en-US" sz="2000" dirty="0" smtClean="0"/>
              <a:t>, and hold a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funeral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at a Buddhist temple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93" y="215537"/>
            <a:ext cx="3371775" cy="382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36" y="4343400"/>
            <a:ext cx="183696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8" y="4495799"/>
            <a:ext cx="1952875" cy="129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53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72390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4780" y="1143000"/>
            <a:ext cx="5951220" cy="52578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Arts</a:t>
            </a:r>
          </a:p>
          <a:p>
            <a:pPr lvl="1"/>
            <a:r>
              <a:rPr lang="en-US" sz="2200" dirty="0" smtClean="0"/>
              <a:t>Throughout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history</a:t>
            </a:r>
            <a:r>
              <a:rPr lang="en-US" sz="2200" dirty="0" smtClean="0"/>
              <a:t>, artists have painted the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landscape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of Japan</a:t>
            </a:r>
          </a:p>
          <a:p>
            <a:pPr lvl="1"/>
            <a:r>
              <a:rPr lang="en-US" sz="2200" dirty="0" smtClean="0"/>
              <a:t>Other art forms: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Origami</a:t>
            </a:r>
            <a:r>
              <a:rPr lang="en-US" sz="2200" dirty="0" smtClean="0"/>
              <a:t>, tea ceremony, landscaping,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Kabuki theater </a:t>
            </a:r>
          </a:p>
          <a:p>
            <a:pPr lvl="1"/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Lady </a:t>
            </a:r>
            <a:r>
              <a:rPr lang="en-US" sz="2200" u="sng" dirty="0" err="1" smtClean="0">
                <a:solidFill>
                  <a:schemeClr val="bg2">
                    <a:lumMod val="50000"/>
                  </a:schemeClr>
                </a:solidFill>
              </a:rPr>
              <a:t>Muasaki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u="sng" dirty="0" err="1" smtClean="0">
                <a:solidFill>
                  <a:schemeClr val="bg2">
                    <a:lumMod val="50000"/>
                  </a:schemeClr>
                </a:solidFill>
              </a:rPr>
              <a:t>Shikibu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wrote one of the world’s first novels </a:t>
            </a:r>
            <a:r>
              <a:rPr lang="en-US" sz="2200" i="1" dirty="0" smtClean="0"/>
              <a:t>The Tale of </a:t>
            </a:r>
            <a:r>
              <a:rPr lang="en-US" sz="2200" i="1" dirty="0" err="1" smtClean="0"/>
              <a:t>Genji</a:t>
            </a:r>
            <a:endParaRPr lang="en-US" sz="2200" i="1" dirty="0" smtClean="0"/>
          </a:p>
          <a:p>
            <a:pPr lvl="3"/>
            <a:r>
              <a:rPr lang="en-US" sz="2200" dirty="0" smtClean="0"/>
              <a:t>About the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life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and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loves</a:t>
            </a:r>
            <a:r>
              <a:rPr lang="en-US" sz="2200" dirty="0" smtClean="0"/>
              <a:t> of a prince at the imperial court</a:t>
            </a:r>
          </a:p>
          <a:p>
            <a:pPr lvl="1"/>
            <a:r>
              <a:rPr lang="en-US" sz="2200" dirty="0" smtClean="0"/>
              <a:t>Poetry- </a:t>
            </a:r>
            <a:r>
              <a:rPr lang="en-US" sz="2200" b="1" u="sng" dirty="0" smtClean="0">
                <a:solidFill>
                  <a:schemeClr val="bg2">
                    <a:lumMod val="50000"/>
                  </a:schemeClr>
                </a:solidFill>
              </a:rPr>
              <a:t>Haiku</a:t>
            </a:r>
          </a:p>
          <a:p>
            <a:pPr lvl="2"/>
            <a:r>
              <a:rPr lang="en-US" sz="2200" dirty="0" smtClean="0"/>
              <a:t>Originally had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2200" dirty="0" smtClean="0"/>
              <a:t> lines and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17</a:t>
            </a:r>
            <a:r>
              <a:rPr lang="en-US" sz="2200" dirty="0" smtClean="0"/>
              <a:t> syllables</a:t>
            </a:r>
          </a:p>
          <a:p>
            <a:pPr lvl="3"/>
            <a:r>
              <a:rPr lang="en-US" sz="2200" dirty="0" smtClean="0"/>
              <a:t>Now it varies in combination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08" y="2140131"/>
            <a:ext cx="19696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08" y="660975"/>
            <a:ext cx="1969600" cy="14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08" y="3483429"/>
            <a:ext cx="1965246" cy="144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08" y="5027956"/>
            <a:ext cx="1969600" cy="137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63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72390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7160" y="1219200"/>
            <a:ext cx="5577840" cy="52578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Family Life and Leisure</a:t>
            </a:r>
          </a:p>
          <a:p>
            <a:pPr lvl="1"/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Family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is the source of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stability</a:t>
            </a:r>
            <a:r>
              <a:rPr lang="en-US" sz="2200" dirty="0" smtClean="0"/>
              <a:t> and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strength</a:t>
            </a:r>
          </a:p>
          <a:p>
            <a:pPr lvl="2"/>
            <a:r>
              <a:rPr lang="en-US" sz="2200" dirty="0" smtClean="0"/>
              <a:t>Ancient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traditions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and beliefs shape how children are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raised</a:t>
            </a:r>
          </a:p>
          <a:p>
            <a:pPr lvl="3"/>
            <a:r>
              <a:rPr lang="en-US" sz="2200" dirty="0" smtClean="0"/>
              <a:t>Being a part of a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group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is more important than the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individual</a:t>
            </a:r>
          </a:p>
          <a:p>
            <a:pPr lvl="1"/>
            <a:r>
              <a:rPr lang="en-US" sz="2200" dirty="0" smtClean="0"/>
              <a:t>Japanese people experience </a:t>
            </a:r>
            <a:r>
              <a:rPr lang="en-US" sz="2200" b="1" u="sng" dirty="0" smtClean="0">
                <a:solidFill>
                  <a:schemeClr val="bg2">
                    <a:lumMod val="50000"/>
                  </a:schemeClr>
                </a:solidFill>
              </a:rPr>
              <a:t>acculturation</a:t>
            </a:r>
            <a:r>
              <a:rPr lang="en-US" sz="2200" dirty="0" smtClean="0"/>
              <a:t>- absorption of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popular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culture from another country</a:t>
            </a:r>
          </a:p>
          <a:p>
            <a:pPr lvl="2"/>
            <a:r>
              <a:rPr lang="en-US" sz="2200" dirty="0" smtClean="0"/>
              <a:t>Ex.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Baseball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38600"/>
            <a:ext cx="17716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14" y="4876800"/>
            <a:ext cx="2315161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7" y="1192836"/>
            <a:ext cx="2728913" cy="24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07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6512511" cy="1143000"/>
          </a:xfrm>
        </p:spPr>
        <p:txBody>
          <a:bodyPr/>
          <a:lstStyle/>
          <a:p>
            <a:pPr algn="l"/>
            <a:r>
              <a:rPr lang="en-US" dirty="0" smtClean="0"/>
              <a:t>Population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14400"/>
            <a:ext cx="6520271" cy="5867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People</a:t>
            </a:r>
          </a:p>
          <a:p>
            <a:pPr lvl="1"/>
            <a:r>
              <a:rPr lang="en-US" sz="1800" dirty="0" smtClean="0"/>
              <a:t>Japan’s population is ethnically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homogeneous </a:t>
            </a:r>
          </a:p>
          <a:p>
            <a:pPr lvl="2"/>
            <a:r>
              <a:rPr lang="en-US" dirty="0" smtClean="0"/>
              <a:t>They belong to the same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ethnic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group- no ethnic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conflict</a:t>
            </a:r>
          </a:p>
          <a:p>
            <a:pPr lvl="2"/>
            <a:r>
              <a:rPr lang="en-US" dirty="0" smtClean="0"/>
              <a:t>99% are descendants of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migrants</a:t>
            </a:r>
            <a:r>
              <a:rPr lang="en-US" dirty="0" smtClean="0"/>
              <a:t> who came from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Korea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centuries ago</a:t>
            </a:r>
          </a:p>
          <a:p>
            <a:pPr lvl="3"/>
            <a:r>
              <a:rPr lang="en-US" sz="1800" dirty="0" smtClean="0"/>
              <a:t>Forced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Ainu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smtClean="0"/>
              <a:t>(aboriginals) to move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north</a:t>
            </a:r>
          </a:p>
          <a:p>
            <a:r>
              <a:rPr lang="en-US" sz="1800" dirty="0" smtClean="0"/>
              <a:t>Density and Distribution</a:t>
            </a:r>
          </a:p>
          <a:p>
            <a:pPr lvl="1"/>
            <a:r>
              <a:rPr lang="en-US" sz="1800" dirty="0" smtClean="0"/>
              <a:t>Japan has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limited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smtClean="0"/>
              <a:t>land for its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large</a:t>
            </a:r>
            <a:r>
              <a:rPr lang="en-US" sz="1800" dirty="0" smtClean="0"/>
              <a:t> pop.</a:t>
            </a:r>
          </a:p>
          <a:p>
            <a:pPr lvl="2"/>
            <a:r>
              <a:rPr lang="en-US" dirty="0" smtClean="0"/>
              <a:t>Central Japan has forested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mountains</a:t>
            </a:r>
            <a:r>
              <a:rPr lang="en-US" dirty="0" smtClean="0"/>
              <a:t>, so the people live in the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valleys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and coastal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plains</a:t>
            </a:r>
          </a:p>
          <a:p>
            <a:pPr lvl="3"/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Tokyo</a:t>
            </a:r>
            <a:r>
              <a:rPr lang="en-US" sz="1800" dirty="0" smtClean="0"/>
              <a:t>= world’s most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populous</a:t>
            </a:r>
            <a:r>
              <a:rPr lang="en-US" sz="1800" dirty="0" smtClean="0"/>
              <a:t> urban area-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35 million</a:t>
            </a:r>
          </a:p>
          <a:p>
            <a:pPr lvl="3"/>
            <a:r>
              <a:rPr lang="en-US" sz="1800" dirty="0" smtClean="0"/>
              <a:t>Hundreds of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skyscrapers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smtClean="0"/>
              <a:t>tower over their cities.</a:t>
            </a:r>
          </a:p>
          <a:p>
            <a:pPr lvl="4"/>
            <a:r>
              <a:rPr lang="en-US" sz="1800" dirty="0" smtClean="0"/>
              <a:t>Lots of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neon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smtClean="0"/>
              <a:t>signs</a:t>
            </a:r>
          </a:p>
          <a:p>
            <a:pPr lvl="3"/>
            <a:r>
              <a:rPr lang="en-US" sz="1800" dirty="0" smtClean="0"/>
              <a:t>Most people live in tiny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1-2</a:t>
            </a:r>
            <a:r>
              <a:rPr lang="en-US" sz="1800" dirty="0" smtClean="0"/>
              <a:t> bedroom </a:t>
            </a:r>
            <a:r>
              <a:rPr lang="en-US" sz="1800" dirty="0" err="1" smtClean="0"/>
              <a:t>apts</a:t>
            </a:r>
            <a:endParaRPr lang="en-US" sz="1800" dirty="0" smtClean="0"/>
          </a:p>
          <a:p>
            <a:pPr lvl="4"/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Suburban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smtClean="0"/>
              <a:t>homes are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small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smtClean="0"/>
              <a:t>compared to 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522" y="838200"/>
            <a:ext cx="2575453" cy="302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47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239000" cy="1143000"/>
          </a:xfrm>
        </p:spPr>
        <p:txBody>
          <a:bodyPr/>
          <a:lstStyle/>
          <a:p>
            <a:pPr algn="l"/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6019800" cy="5562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Early History</a:t>
            </a:r>
          </a:p>
          <a:p>
            <a:pPr lvl="1"/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China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smtClean="0"/>
              <a:t>and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Korea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smtClean="0"/>
              <a:t>had a significant impact on Japan’s civilization</a:t>
            </a:r>
          </a:p>
          <a:p>
            <a:pPr lvl="2"/>
            <a:r>
              <a:rPr lang="en-US" dirty="0" smtClean="0"/>
              <a:t>400s- Japan was ruled by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clans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(large family groups</a:t>
            </a:r>
            <a:r>
              <a:rPr lang="en-US" dirty="0" smtClean="0"/>
              <a:t>)</a:t>
            </a:r>
          </a:p>
          <a:p>
            <a:pPr lvl="3"/>
            <a:r>
              <a:rPr lang="en-US" sz="1800" dirty="0" smtClean="0"/>
              <a:t>United under the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Yamato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smtClean="0"/>
              <a:t>dynasty</a:t>
            </a:r>
          </a:p>
          <a:p>
            <a:pPr lvl="4"/>
            <a:r>
              <a:rPr lang="en-US" sz="1800" dirty="0" smtClean="0"/>
              <a:t>Adopted China’s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philosophy</a:t>
            </a:r>
            <a:r>
              <a:rPr lang="en-US" sz="1800" dirty="0" smtClean="0"/>
              <a:t>, writing system,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art</a:t>
            </a:r>
            <a:r>
              <a:rPr lang="en-US" sz="1800" dirty="0" smtClean="0"/>
              <a:t>, sciences, and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government</a:t>
            </a:r>
          </a:p>
          <a:p>
            <a:pPr lvl="1"/>
            <a:r>
              <a:rPr lang="en-US" sz="1800" dirty="0" smtClean="0"/>
              <a:t>By 1100s- armies of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nobles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smtClean="0"/>
              <a:t>started fighting for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control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smtClean="0"/>
              <a:t>of Japan</a:t>
            </a:r>
          </a:p>
          <a:p>
            <a:pPr lvl="2"/>
            <a:r>
              <a:rPr lang="en-US" u="sng" dirty="0" err="1" smtClean="0">
                <a:solidFill>
                  <a:schemeClr val="bg2">
                    <a:lumMod val="50000"/>
                  </a:schemeClr>
                </a:solidFill>
              </a:rPr>
              <a:t>Yorimoto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bg2">
                    <a:lumMod val="50000"/>
                  </a:schemeClr>
                </a:solidFill>
              </a:rPr>
              <a:t>Minamoto</a:t>
            </a:r>
            <a:r>
              <a:rPr lang="en-US" dirty="0" smtClean="0"/>
              <a:t>- first shogun (military ruler)</a:t>
            </a:r>
          </a:p>
          <a:p>
            <a:pPr lvl="3"/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Samurai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smtClean="0"/>
              <a:t>protected the shogun</a:t>
            </a:r>
          </a:p>
          <a:p>
            <a:pPr lvl="4"/>
            <a:r>
              <a:rPr lang="en-US" sz="1800" dirty="0" smtClean="0"/>
              <a:t>Helped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govern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smtClean="0"/>
              <a:t>the country until the late 1800s</a:t>
            </a:r>
          </a:p>
          <a:p>
            <a:pPr lvl="5"/>
            <a:r>
              <a:rPr lang="en-US" sz="1800" dirty="0" smtClean="0"/>
              <a:t>Technically they were ruled by an </a:t>
            </a:r>
            <a:r>
              <a:rPr lang="en-US" sz="1800" u="sng" dirty="0" smtClean="0">
                <a:solidFill>
                  <a:schemeClr val="bg2">
                    <a:lumMod val="50000"/>
                  </a:schemeClr>
                </a:solidFill>
              </a:rPr>
              <a:t>emperor</a:t>
            </a:r>
            <a:r>
              <a:rPr lang="en-US" sz="1800" dirty="0" smtClean="0"/>
              <a:t>, but held no power</a:t>
            </a:r>
            <a:endParaRPr lang="en-US" sz="1800" dirty="0" smtClean="0"/>
          </a:p>
          <a:p>
            <a:pPr lvl="2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857" y="18288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57" y="4343400"/>
            <a:ext cx="2870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1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72390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mtClean="0"/>
              <a:t>History and Government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143000"/>
            <a:ext cx="8724900" cy="52578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1542- 1</a:t>
            </a:r>
            <a:r>
              <a:rPr lang="en-US" baseline="30000" dirty="0" smtClean="0"/>
              <a:t>st</a:t>
            </a:r>
            <a:r>
              <a:rPr lang="en-US" dirty="0" smtClean="0"/>
              <a:t> contact w/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West</a:t>
            </a:r>
          </a:p>
          <a:p>
            <a:pPr lvl="2"/>
            <a:r>
              <a:rPr lang="en-US" sz="2000" dirty="0" smtClean="0"/>
              <a:t>Portuguese ship headed to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China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was blown off course</a:t>
            </a:r>
          </a:p>
          <a:p>
            <a:pPr lvl="2"/>
            <a:r>
              <a:rPr lang="en-US" sz="2000" dirty="0" smtClean="0"/>
              <a:t>Next came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traders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missionaries</a:t>
            </a:r>
          </a:p>
          <a:p>
            <a:pPr lvl="3"/>
            <a:r>
              <a:rPr lang="en-US" sz="2000" dirty="0" smtClean="0"/>
              <a:t>Shoguns feared European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conquest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was next</a:t>
            </a:r>
          </a:p>
          <a:p>
            <a:pPr lvl="4"/>
            <a:r>
              <a:rPr lang="en-US" sz="2000" dirty="0" smtClean="0"/>
              <a:t>Restricted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foreigners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in Japan (stayed isolated for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200</a:t>
            </a:r>
            <a:r>
              <a:rPr lang="en-US" sz="2000" dirty="0" smtClean="0"/>
              <a:t> years)</a:t>
            </a:r>
          </a:p>
          <a:p>
            <a:pPr lvl="1"/>
            <a:r>
              <a:rPr lang="en-US" dirty="0" smtClean="0"/>
              <a:t>1800s-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US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worked to open Japan for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trade</a:t>
            </a:r>
          </a:p>
          <a:p>
            <a:pPr lvl="2"/>
            <a:r>
              <a:rPr lang="en-US" sz="2000" dirty="0" smtClean="0"/>
              <a:t>1854- US Navy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pressured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Japan to trade with them</a:t>
            </a:r>
          </a:p>
          <a:p>
            <a:pPr lvl="3"/>
            <a:r>
              <a:rPr lang="en-US" sz="2000" dirty="0" smtClean="0"/>
              <a:t>Rebel samurai forced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shoguns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to return full power to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emperor</a:t>
            </a:r>
          </a:p>
          <a:p>
            <a:pPr lvl="2"/>
            <a:r>
              <a:rPr lang="en-US" sz="2000" dirty="0" smtClean="0"/>
              <a:t>New gov’t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modernized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the economy,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government</a:t>
            </a:r>
            <a:r>
              <a:rPr lang="en-US" sz="2000" dirty="0" smtClean="0"/>
              <a:t>, military,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education</a:t>
            </a:r>
            <a:r>
              <a:rPr lang="en-US" sz="2000" dirty="0" smtClean="0"/>
              <a:t>, and legal system</a:t>
            </a:r>
          </a:p>
          <a:p>
            <a:pPr lvl="3"/>
            <a:r>
              <a:rPr lang="en-US" sz="2000" dirty="0" smtClean="0"/>
              <a:t>This was called the </a:t>
            </a:r>
            <a:r>
              <a:rPr lang="en-US" sz="2000" b="1" u="sng" dirty="0" smtClean="0">
                <a:solidFill>
                  <a:schemeClr val="bg2">
                    <a:lumMod val="50000"/>
                  </a:schemeClr>
                </a:solidFill>
              </a:rPr>
              <a:t>Meiji Restoration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46" y="4865914"/>
            <a:ext cx="3242854" cy="180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81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72390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066800"/>
            <a:ext cx="8534400" cy="56388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Modern Japan</a:t>
            </a:r>
            <a:endParaRPr lang="en-US" sz="2000" dirty="0"/>
          </a:p>
          <a:p>
            <a:pPr lvl="1"/>
            <a:r>
              <a:rPr lang="en-US" dirty="0" smtClean="0"/>
              <a:t>1890s-1940s- Japan went from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feudal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to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modern</a:t>
            </a:r>
          </a:p>
          <a:p>
            <a:pPr lvl="2"/>
            <a:r>
              <a:rPr lang="en-US" sz="2000" b="1" u="sng" dirty="0" smtClean="0">
                <a:solidFill>
                  <a:schemeClr val="bg2">
                    <a:lumMod val="50000"/>
                  </a:schemeClr>
                </a:solidFill>
              </a:rPr>
              <a:t>Cultural convergence</a:t>
            </a:r>
            <a:r>
              <a:rPr lang="en-US" sz="2000" dirty="0" smtClean="0"/>
              <a:t>- mixing of cultures, as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interaction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increased</a:t>
            </a:r>
          </a:p>
          <a:p>
            <a:pPr lvl="1"/>
            <a:r>
              <a:rPr lang="en-US" dirty="0" smtClean="0"/>
              <a:t>Used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diplomacy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and military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force</a:t>
            </a:r>
            <a:r>
              <a:rPr lang="en-US" dirty="0" smtClean="0"/>
              <a:t> to build and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empire</a:t>
            </a:r>
          </a:p>
          <a:p>
            <a:pPr lvl="2"/>
            <a:r>
              <a:rPr lang="en-US" sz="2000" dirty="0" smtClean="0"/>
              <a:t>Went to war with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China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(1894-5)</a:t>
            </a:r>
          </a:p>
          <a:p>
            <a:pPr lvl="3"/>
            <a:r>
              <a:rPr lang="en-US" sz="2000" dirty="0" smtClean="0"/>
              <a:t>Gained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Taiwan</a:t>
            </a:r>
          </a:p>
          <a:p>
            <a:pPr lvl="2"/>
            <a:r>
              <a:rPr lang="en-US" sz="2000" dirty="0" smtClean="0"/>
              <a:t>Fought Russia (1904-5)</a:t>
            </a:r>
          </a:p>
          <a:p>
            <a:pPr lvl="3"/>
            <a:r>
              <a:rPr lang="en-US" sz="2000" dirty="0" smtClean="0"/>
              <a:t>Gained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Manchuria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Sakhalin</a:t>
            </a:r>
          </a:p>
          <a:p>
            <a:pPr lvl="3"/>
            <a:r>
              <a:rPr lang="en-US" sz="2000" dirty="0" smtClean="0"/>
              <a:t>Japan annexed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Korea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in 1910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895600" cy="1868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15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72390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4982" y="1219200"/>
            <a:ext cx="7789817" cy="51816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 smtClean="0"/>
              <a:t>This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expansion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led Japan to fight the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Allies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in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WWII</a:t>
            </a:r>
          </a:p>
          <a:p>
            <a:pPr lvl="2"/>
            <a:r>
              <a:rPr lang="en-US" sz="2200" dirty="0" smtClean="0"/>
              <a:t>After WWI (fought w/us), they experienced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prosperity</a:t>
            </a:r>
          </a:p>
          <a:p>
            <a:pPr lvl="3"/>
            <a:r>
              <a:rPr lang="en-US" sz="2200" dirty="0" smtClean="0"/>
              <a:t>Military leaders gained influence over the gov’t</a:t>
            </a:r>
          </a:p>
          <a:p>
            <a:pPr lvl="2"/>
            <a:r>
              <a:rPr lang="en-US" sz="2200" dirty="0" smtClean="0"/>
              <a:t>1931- Invaded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Manchuria</a:t>
            </a:r>
          </a:p>
          <a:p>
            <a:pPr lvl="2"/>
            <a:r>
              <a:rPr lang="en-US" sz="2200" dirty="0" smtClean="0"/>
              <a:t>1936- Signed a pact with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Nazi Germany</a:t>
            </a:r>
          </a:p>
          <a:p>
            <a:pPr lvl="2"/>
            <a:r>
              <a:rPr lang="en-US" sz="2200" dirty="0" smtClean="0"/>
              <a:t>1937- Invaded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China</a:t>
            </a:r>
          </a:p>
          <a:p>
            <a:pPr lvl="1"/>
            <a:r>
              <a:rPr lang="en-US" sz="2200" dirty="0" smtClean="0"/>
              <a:t>Japan was involved in WWII for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US" sz="2200" dirty="0" smtClean="0"/>
              <a:t> years</a:t>
            </a:r>
          </a:p>
          <a:p>
            <a:pPr lvl="2"/>
            <a:r>
              <a:rPr lang="en-US" sz="2200" dirty="0" smtClean="0"/>
              <a:t>Lost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3 million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Japanese lives</a:t>
            </a:r>
          </a:p>
          <a:p>
            <a:pPr lvl="2"/>
            <a:r>
              <a:rPr lang="en-US" sz="2200" dirty="0" smtClean="0"/>
              <a:t>Suffered dropping of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atomic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bombs on </a:t>
            </a:r>
            <a:r>
              <a:rPr lang="en-US" sz="2200" b="1" u="sng" dirty="0" smtClean="0">
                <a:solidFill>
                  <a:schemeClr val="bg2">
                    <a:lumMod val="50000"/>
                  </a:schemeClr>
                </a:solidFill>
              </a:rPr>
              <a:t>Hiroshima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and </a:t>
            </a:r>
            <a:r>
              <a:rPr lang="en-US" sz="2200" b="1" u="sng" dirty="0" smtClean="0">
                <a:solidFill>
                  <a:schemeClr val="bg2">
                    <a:lumMod val="50000"/>
                  </a:schemeClr>
                </a:solidFill>
              </a:rPr>
              <a:t>Nagasaki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47987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8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07818"/>
            <a:ext cx="7620000" cy="636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91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72390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8046" y="1219200"/>
            <a:ext cx="5490754" cy="51816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After its surrender in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1945</a:t>
            </a:r>
            <a:r>
              <a:rPr lang="en-US" dirty="0" smtClean="0"/>
              <a:t>, Japan became a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democracy</a:t>
            </a:r>
          </a:p>
          <a:p>
            <a:pPr lvl="2"/>
            <a:r>
              <a:rPr lang="en-US" sz="2000" dirty="0" smtClean="0"/>
              <a:t>Lost its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territories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military </a:t>
            </a:r>
          </a:p>
          <a:p>
            <a:pPr lvl="3"/>
            <a:r>
              <a:rPr lang="en-US" sz="2000" dirty="0" smtClean="0"/>
              <a:t>Have </a:t>
            </a:r>
            <a:r>
              <a:rPr lang="en-US" sz="2000" b="1" u="sng" dirty="0" smtClean="0">
                <a:solidFill>
                  <a:schemeClr val="bg2">
                    <a:lumMod val="50000"/>
                  </a:schemeClr>
                </a:solidFill>
              </a:rPr>
              <a:t>Japanese Self Defense Forces</a:t>
            </a:r>
            <a:r>
              <a:rPr lang="en-US" sz="2000" dirty="0" smtClean="0"/>
              <a:t> </a:t>
            </a:r>
          </a:p>
          <a:p>
            <a:pPr lvl="4"/>
            <a:r>
              <a:rPr lang="en-US" sz="2000" dirty="0" smtClean="0"/>
              <a:t>Not allowed to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leave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Japan w/o permission from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UN</a:t>
            </a:r>
          </a:p>
          <a:p>
            <a:pPr lvl="2"/>
            <a:r>
              <a:rPr lang="en-US" sz="2000" dirty="0" smtClean="0"/>
              <a:t>Rebuilt shattered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economy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society</a:t>
            </a:r>
          </a:p>
          <a:p>
            <a:pPr lvl="1"/>
            <a:r>
              <a:rPr lang="en-US" dirty="0" smtClean="0"/>
              <a:t>Late 1900s- became a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global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economic power</a:t>
            </a:r>
          </a:p>
          <a:p>
            <a:pPr lvl="2"/>
            <a:r>
              <a:rPr lang="en-US" sz="2000" dirty="0" smtClean="0"/>
              <a:t>Today- 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2000" u="sng" baseline="30000" dirty="0" smtClean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largest economy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66" y="1219200"/>
            <a:ext cx="2876550" cy="187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5350349"/>
            <a:ext cx="1681571" cy="113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11" y="5350349"/>
            <a:ext cx="1581150" cy="102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08210"/>
            <a:ext cx="13716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61" y="5373967"/>
            <a:ext cx="1308845" cy="103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16" y="3252841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39" y="5043541"/>
            <a:ext cx="2178807" cy="157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32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72390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219200"/>
            <a:ext cx="5867400" cy="54864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Education and Health Care</a:t>
            </a:r>
          </a:p>
          <a:p>
            <a:pPr lvl="1"/>
            <a:r>
              <a:rPr lang="en-US" sz="2200" dirty="0" smtClean="0"/>
              <a:t>Education is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highly</a:t>
            </a:r>
            <a:r>
              <a:rPr lang="en-US" sz="2200" dirty="0" smtClean="0"/>
              <a:t> valued</a:t>
            </a:r>
          </a:p>
          <a:p>
            <a:pPr lvl="2"/>
            <a:r>
              <a:rPr lang="en-US" sz="2200" dirty="0" smtClean="0"/>
              <a:t>Early on, students focus on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getting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into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good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schools</a:t>
            </a:r>
          </a:p>
          <a:p>
            <a:pPr lvl="2"/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Compulsory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up to age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15</a:t>
            </a:r>
          </a:p>
          <a:p>
            <a:pPr lvl="3"/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High School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is designed to prepare for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university</a:t>
            </a:r>
          </a:p>
          <a:p>
            <a:pPr lvl="1"/>
            <a:r>
              <a:rPr lang="en-US" sz="2200" dirty="0" smtClean="0"/>
              <a:t>Health care has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improved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life expectancy to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82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years</a:t>
            </a:r>
          </a:p>
          <a:p>
            <a:pPr lvl="2"/>
            <a:r>
              <a:rPr lang="en-US" sz="2200" dirty="0" smtClean="0"/>
              <a:t>Gov’t provides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preventative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care</a:t>
            </a:r>
          </a:p>
          <a:p>
            <a:pPr lvl="3"/>
            <a:r>
              <a:rPr lang="en-US" sz="2200" dirty="0" smtClean="0"/>
              <a:t>No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insurance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from employer= </a:t>
            </a:r>
            <a:r>
              <a:rPr lang="en-US" sz="2200" u="sng" dirty="0" smtClean="0">
                <a:solidFill>
                  <a:schemeClr val="bg2">
                    <a:lumMod val="50000"/>
                  </a:schemeClr>
                </a:solidFill>
              </a:rPr>
              <a:t>gov’t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provides it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53" y="1066800"/>
            <a:ext cx="284846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3886200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21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2498</TotalTime>
  <Words>678</Words>
  <Application>Microsoft Office PowerPoint</Application>
  <PresentationFormat>On-screen Show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Japan</vt:lpstr>
      <vt:lpstr>Population Patterns</vt:lpstr>
      <vt:lpstr>History and Government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</dc:title>
  <dc:creator>Fitzgerald, Amy</dc:creator>
  <cp:lastModifiedBy>Fitzgerald, Amy</cp:lastModifiedBy>
  <cp:revision>18</cp:revision>
  <dcterms:created xsi:type="dcterms:W3CDTF">2012-02-09T19:37:54Z</dcterms:created>
  <dcterms:modified xsi:type="dcterms:W3CDTF">2012-02-15T13:34:46Z</dcterms:modified>
</cp:coreProperties>
</file>