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2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368DB-F6A6-234C-A766-7CAF7578F1DE}" type="datetimeFigureOut">
              <a:rPr lang="en-US" smtClean="0"/>
              <a:t>9/13/16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D81D2-8751-F04E-8C4A-028362D88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4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C710-2BD6-8D42-9EAE-4D9C2A7BE3C0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948D-D5E6-B64E-802D-2C76E909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82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C710-2BD6-8D42-9EAE-4D9C2A7BE3C0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948D-D5E6-B64E-802D-2C76E909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9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C710-2BD6-8D42-9EAE-4D9C2A7BE3C0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948D-D5E6-B64E-802D-2C76E909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3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C710-2BD6-8D42-9EAE-4D9C2A7BE3C0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948D-D5E6-B64E-802D-2C76E909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9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C710-2BD6-8D42-9EAE-4D9C2A7BE3C0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948D-D5E6-B64E-802D-2C76E909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6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C710-2BD6-8D42-9EAE-4D9C2A7BE3C0}" type="datetimeFigureOut">
              <a:rPr lang="en-US" smtClean="0"/>
              <a:t>9/13/16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948D-D5E6-B64E-802D-2C76E909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8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C710-2BD6-8D42-9EAE-4D9C2A7BE3C0}" type="datetimeFigureOut">
              <a:rPr lang="en-US" smtClean="0"/>
              <a:t>9/13/16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948D-D5E6-B64E-802D-2C76E909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6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C710-2BD6-8D42-9EAE-4D9C2A7BE3C0}" type="datetimeFigureOut">
              <a:rPr lang="en-US" smtClean="0"/>
              <a:t>9/13/16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948D-D5E6-B64E-802D-2C76E909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27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C710-2BD6-8D42-9EAE-4D9C2A7BE3C0}" type="datetimeFigureOut">
              <a:rPr lang="en-US" smtClean="0"/>
              <a:t>9/13/16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948D-D5E6-B64E-802D-2C76E909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8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C710-2BD6-8D42-9EAE-4D9C2A7BE3C0}" type="datetimeFigureOut">
              <a:rPr lang="en-US" smtClean="0"/>
              <a:t>9/13/16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948D-D5E6-B64E-802D-2C76E909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5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C710-2BD6-8D42-9EAE-4D9C2A7BE3C0}" type="datetimeFigureOut">
              <a:rPr lang="en-US" smtClean="0"/>
              <a:t>9/13/16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948D-D5E6-B64E-802D-2C76E909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7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9C710-2BD6-8D42-9EAE-4D9C2A7BE3C0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3948D-D5E6-B64E-802D-2C76E909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5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4694" y="935103"/>
            <a:ext cx="3195691" cy="2205167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65932" y="4044086"/>
            <a:ext cx="3195691" cy="2205167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4694" y="4044086"/>
            <a:ext cx="3195691" cy="2205167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65932" y="935103"/>
            <a:ext cx="3195691" cy="2205167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85260" y="2535633"/>
            <a:ext cx="3095797" cy="2205167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1929" y="446616"/>
            <a:ext cx="2777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obo Std"/>
                <a:cs typeface="Hobo Std"/>
              </a:rPr>
              <a:t>Before High Middle Ages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78572" y="446616"/>
            <a:ext cx="2777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obo Std"/>
                <a:cs typeface="Hobo Std"/>
              </a:rPr>
              <a:t>During High Middle Ages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65529" y="2118198"/>
            <a:ext cx="1367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Hobo Std"/>
                <a:cs typeface="Hobo Std"/>
              </a:rPr>
              <a:t>Both</a:t>
            </a:r>
            <a:endParaRPr lang="en-US" dirty="0">
              <a:latin typeface="Hobo Std"/>
              <a:cs typeface="Hobo Std"/>
            </a:endParaRPr>
          </a:p>
        </p:txBody>
      </p:sp>
    </p:spTree>
    <p:extLst>
      <p:ext uri="{BB962C8B-B14F-4D97-AF65-F5344CB8AC3E}">
        <p14:creationId xmlns:p14="http://schemas.microsoft.com/office/powerpoint/2010/main" val="1556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4694" y="935103"/>
            <a:ext cx="3195691" cy="2205167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65932" y="4044086"/>
            <a:ext cx="3195691" cy="2205167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4694" y="4044086"/>
            <a:ext cx="3195691" cy="2205167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65932" y="935103"/>
            <a:ext cx="3195691" cy="2205167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85260" y="2535633"/>
            <a:ext cx="3095797" cy="2205167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1929" y="446616"/>
            <a:ext cx="2777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obo Std"/>
                <a:cs typeface="Hobo Std"/>
              </a:rPr>
              <a:t>Before High Middle Ages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78572" y="446616"/>
            <a:ext cx="2777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obo Std"/>
                <a:cs typeface="Hobo Std"/>
              </a:rPr>
              <a:t>During High Middle Ages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65529" y="2118198"/>
            <a:ext cx="1367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Hobo Std"/>
                <a:cs typeface="Hobo Std"/>
              </a:rPr>
              <a:t>Both</a:t>
            </a:r>
            <a:endParaRPr lang="en-US" dirty="0">
              <a:latin typeface="Hobo Std"/>
              <a:cs typeface="Hobo Std"/>
            </a:endParaRPr>
          </a:p>
        </p:txBody>
      </p:sp>
    </p:spTree>
    <p:extLst>
      <p:ext uri="{BB962C8B-B14F-4D97-AF65-F5344CB8AC3E}">
        <p14:creationId xmlns:p14="http://schemas.microsoft.com/office/powerpoint/2010/main" val="1163962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Dunklin R-V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Fitzgerald</dc:creator>
  <cp:lastModifiedBy>Amy Fitzgerald</cp:lastModifiedBy>
  <cp:revision>1</cp:revision>
  <cp:lastPrinted>2016-09-13T17:59:50Z</cp:lastPrinted>
  <dcterms:created xsi:type="dcterms:W3CDTF">2016-09-13T17:53:01Z</dcterms:created>
  <dcterms:modified xsi:type="dcterms:W3CDTF">2016-09-13T18:00:04Z</dcterms:modified>
</cp:coreProperties>
</file>