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BA93-7448-4B5C-8DD9-FE61B107FE9B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755-57CB-4B96-A697-CF278103D3E4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BA93-7448-4B5C-8DD9-FE61B107FE9B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755-57CB-4B96-A697-CF278103D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BA93-7448-4B5C-8DD9-FE61B107FE9B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755-57CB-4B96-A697-CF278103D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BA93-7448-4B5C-8DD9-FE61B107FE9B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755-57CB-4B96-A697-CF278103D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BA93-7448-4B5C-8DD9-FE61B107FE9B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755-57CB-4B96-A697-CF278103D3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BA93-7448-4B5C-8DD9-FE61B107FE9B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755-57CB-4B96-A697-CF278103D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BA93-7448-4B5C-8DD9-FE61B107FE9B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755-57CB-4B96-A697-CF278103D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BA93-7448-4B5C-8DD9-FE61B107FE9B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755-57CB-4B96-A697-CF278103D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BA93-7448-4B5C-8DD9-FE61B107FE9B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755-57CB-4B96-A697-CF278103D3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BA93-7448-4B5C-8DD9-FE61B107FE9B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755-57CB-4B96-A697-CF278103D3E4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0BA93-7448-4B5C-8DD9-FE61B107FE9B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5755-57CB-4B96-A697-CF278103D3E4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BF0BA93-7448-4B5C-8DD9-FE61B107FE9B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525755-57CB-4B96-A697-CF278103D3E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0"/>
            <a:ext cx="4419600" cy="1600327"/>
          </a:xfrm>
        </p:spPr>
        <p:txBody>
          <a:bodyPr>
            <a:noAutofit/>
          </a:bodyPr>
          <a:lstStyle/>
          <a:p>
            <a:r>
              <a:rPr lang="en-US" sz="8000" dirty="0" smtClean="0"/>
              <a:t>Global Cultures</a:t>
            </a:r>
            <a:endParaRPr lang="en-US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44">
            <a:off x="5257800" y="914400"/>
            <a:ext cx="3394057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3616">
            <a:off x="5586691" y="3505200"/>
            <a:ext cx="2736273" cy="2736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724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5181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Industrial and Information Revolutions</a:t>
            </a:r>
          </a:p>
          <a:p>
            <a:pPr lvl="1"/>
            <a:r>
              <a:rPr lang="en-US" sz="2400" dirty="0" smtClean="0"/>
              <a:t>Industrial Revolution</a:t>
            </a:r>
          </a:p>
          <a:p>
            <a:pPr lvl="2"/>
            <a:r>
              <a:rPr lang="en-US" sz="2400" dirty="0" smtClean="0"/>
              <a:t>In the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Centuries, countries began to industrialize</a:t>
            </a:r>
          </a:p>
          <a:p>
            <a:pPr lvl="3"/>
            <a:r>
              <a:rPr lang="en-US" sz="2400" dirty="0" smtClean="0"/>
              <a:t>Produced goods quickly and easily=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change</a:t>
            </a:r>
            <a:r>
              <a:rPr lang="en-US" sz="2400" dirty="0" smtClean="0"/>
              <a:t> in economy</a:t>
            </a:r>
          </a:p>
          <a:p>
            <a:pPr lvl="3"/>
            <a:r>
              <a:rPr lang="en-US" sz="2400" dirty="0" smtClean="0"/>
              <a:t>Led to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social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changes, as people left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farms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for jobs in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cities</a:t>
            </a:r>
          </a:p>
          <a:p>
            <a:pPr lvl="1"/>
            <a:r>
              <a:rPr lang="en-US" sz="2400" dirty="0" smtClean="0"/>
              <a:t>Information Revolution</a:t>
            </a:r>
          </a:p>
          <a:p>
            <a:pPr lvl="2"/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Computers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can store huge amounts of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and instantly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send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it all over the world</a:t>
            </a:r>
          </a:p>
          <a:p>
            <a:pPr lvl="3"/>
            <a:r>
              <a:rPr lang="en-US" sz="2400" dirty="0" smtClean="0"/>
              <a:t>Links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cultures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of the world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Cultural Change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4" y="622362"/>
            <a:ext cx="3295650" cy="234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4" y="3515374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5172756"/>
            <a:ext cx="1071562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4" y="4832575"/>
            <a:ext cx="1066800" cy="108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4876800"/>
            <a:ext cx="1071563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0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Elements of Culture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Culture</a:t>
            </a:r>
            <a:r>
              <a:rPr lang="en-US" dirty="0" smtClean="0"/>
              <a:t>=the way of life of a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group</a:t>
            </a:r>
            <a:r>
              <a:rPr lang="en-US" dirty="0" smtClean="0"/>
              <a:t> of people who share similar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beliefs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customs</a:t>
            </a:r>
          </a:p>
          <a:p>
            <a:r>
              <a:rPr lang="en-US" dirty="0" smtClean="0"/>
              <a:t>Language</a:t>
            </a:r>
          </a:p>
          <a:p>
            <a:pPr lvl="1"/>
            <a:r>
              <a:rPr lang="en-US" sz="2400" dirty="0" smtClean="0"/>
              <a:t>Through language people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information and experiences</a:t>
            </a:r>
          </a:p>
          <a:p>
            <a:pPr lvl="2"/>
            <a:r>
              <a:rPr lang="en-US" sz="2400" dirty="0" smtClean="0"/>
              <a:t>Pass on cultural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values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traditions</a:t>
            </a:r>
          </a:p>
          <a:p>
            <a:pPr lvl="1"/>
            <a:r>
              <a:rPr lang="en-US" sz="2400" dirty="0" smtClean="0"/>
              <a:t>Within a culture, there are language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differences</a:t>
            </a:r>
          </a:p>
          <a:p>
            <a:pPr lvl="2"/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dialect</a:t>
            </a:r>
            <a:r>
              <a:rPr lang="en-US" sz="2400" dirty="0" smtClean="0"/>
              <a:t>= a local form of a language</a:t>
            </a:r>
          </a:p>
          <a:p>
            <a:pPr lvl="2"/>
            <a:r>
              <a:rPr lang="en-US" sz="2400" dirty="0" smtClean="0"/>
              <a:t>Different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pronunciations</a:t>
            </a:r>
          </a:p>
          <a:p>
            <a:pPr lvl="1"/>
            <a:r>
              <a:rPr lang="en-US" sz="24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Language families</a:t>
            </a:r>
            <a:r>
              <a:rPr lang="en-US" sz="2400" dirty="0" smtClean="0"/>
              <a:t>= large groups of languages having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similar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roots</a:t>
            </a:r>
          </a:p>
          <a:p>
            <a:pPr lvl="2"/>
            <a:r>
              <a:rPr lang="en-US" sz="2400" dirty="0" smtClean="0"/>
              <a:t>Ex.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Romance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languages (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Italian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Spanish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French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829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18710"/>
            <a:ext cx="8382000" cy="5339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5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Elements of Culture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105400" cy="5486400"/>
          </a:xfrm>
        </p:spPr>
        <p:txBody>
          <a:bodyPr/>
          <a:lstStyle/>
          <a:p>
            <a:r>
              <a:rPr lang="en-US" dirty="0" smtClean="0"/>
              <a:t>Religion</a:t>
            </a:r>
          </a:p>
          <a:p>
            <a:pPr lvl="1"/>
            <a:r>
              <a:rPr lang="en-US" sz="2400" dirty="0" smtClean="0"/>
              <a:t>Religious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beliefs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vary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significantly</a:t>
            </a:r>
            <a:r>
              <a:rPr lang="en-US" sz="2400" dirty="0" smtClean="0"/>
              <a:t> around the world</a:t>
            </a:r>
          </a:p>
          <a:p>
            <a:pPr lvl="2"/>
            <a:r>
              <a:rPr lang="en-US" sz="2400" dirty="0" smtClean="0"/>
              <a:t>Religious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differences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have caused many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conflicts</a:t>
            </a:r>
          </a:p>
          <a:p>
            <a:pPr lvl="1"/>
            <a:r>
              <a:rPr lang="en-US" sz="2400" dirty="0" smtClean="0"/>
              <a:t>It enables people to find a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sense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of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identity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 smtClean="0"/>
              <a:t>Gives people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moral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values</a:t>
            </a:r>
          </a:p>
          <a:p>
            <a:pPr lvl="2"/>
            <a:r>
              <a:rPr lang="en-US" sz="2400" dirty="0" smtClean="0"/>
              <a:t>Celebrate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holidays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festivals</a:t>
            </a:r>
          </a:p>
          <a:p>
            <a:pPr lvl="1"/>
            <a:r>
              <a:rPr lang="en-US" sz="2400" dirty="0" smtClean="0"/>
              <a:t>Religious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symbols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stories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have shaped cultural expression</a:t>
            </a:r>
          </a:p>
          <a:p>
            <a:pPr lvl="2"/>
            <a:r>
              <a:rPr lang="en-US" sz="2400" dirty="0" smtClean="0"/>
              <a:t>Painting</a:t>
            </a:r>
            <a:r>
              <a:rPr lang="en-US" sz="2400" dirty="0" smtClean="0"/>
              <a:t>, </a:t>
            </a:r>
            <a:r>
              <a:rPr lang="en-US" sz="24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architecture</a:t>
            </a:r>
            <a:r>
              <a:rPr lang="en-US" sz="2400" dirty="0" smtClean="0"/>
              <a:t>, music, etc.</a:t>
            </a:r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90" y="457200"/>
            <a:ext cx="270678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91" y="3698254"/>
            <a:ext cx="2706786" cy="239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8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1179"/>
            <a:ext cx="8846127" cy="4364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3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15400" cy="5715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Social Groups</a:t>
            </a:r>
          </a:p>
          <a:p>
            <a:pPr lvl="1"/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Social systems</a:t>
            </a:r>
            <a:r>
              <a:rPr lang="en-US" sz="2200" dirty="0" smtClean="0"/>
              <a:t> develop to help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members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of a culture to meet basic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needs</a:t>
            </a:r>
          </a:p>
          <a:p>
            <a:pPr lvl="1"/>
            <a:r>
              <a:rPr lang="en-US" sz="2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Social classes</a:t>
            </a:r>
            <a:r>
              <a:rPr lang="en-US" sz="2200" dirty="0" smtClean="0"/>
              <a:t>- groups of people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ranked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based on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ancestry</a:t>
            </a:r>
            <a:r>
              <a:rPr lang="en-US" sz="2200" dirty="0" smtClean="0"/>
              <a:t>, wealth,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education</a:t>
            </a:r>
            <a:r>
              <a:rPr lang="en-US" sz="2200" dirty="0" smtClean="0"/>
              <a:t>, etc.</a:t>
            </a:r>
          </a:p>
          <a:p>
            <a:pPr lvl="1"/>
            <a:r>
              <a:rPr lang="en-US" sz="2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Ethnic group</a:t>
            </a:r>
            <a:r>
              <a:rPr lang="en-US" sz="2200" dirty="0" smtClean="0"/>
              <a:t>- made up of people who share a common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language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history</a:t>
            </a:r>
            <a:r>
              <a:rPr lang="en-US" sz="2200" dirty="0" smtClean="0"/>
              <a:t>, place of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origin</a:t>
            </a:r>
            <a:r>
              <a:rPr lang="en-US" sz="2200" dirty="0" smtClean="0"/>
              <a:t>, or a combination of these</a:t>
            </a:r>
          </a:p>
          <a:p>
            <a:r>
              <a:rPr lang="en-US" sz="2200" dirty="0" smtClean="0"/>
              <a:t>Government and Economy</a:t>
            </a:r>
          </a:p>
          <a:p>
            <a:pPr lvl="1"/>
            <a:r>
              <a:rPr lang="en-US" sz="2200" dirty="0" smtClean="0"/>
              <a:t>Governments maintain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order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protect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citizens from outside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forces</a:t>
            </a:r>
            <a:r>
              <a:rPr lang="en-US" sz="2200" dirty="0" smtClean="0"/>
              <a:t>, and supplies other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services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to its people</a:t>
            </a:r>
          </a:p>
          <a:p>
            <a:pPr lvl="2"/>
            <a:r>
              <a:rPr lang="en-US" sz="2200" dirty="0" smtClean="0"/>
              <a:t>Organized by levels of power (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local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regional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national</a:t>
            </a:r>
            <a:r>
              <a:rPr lang="en-US" sz="2200" dirty="0" smtClean="0"/>
              <a:t>)</a:t>
            </a:r>
          </a:p>
          <a:p>
            <a:pPr lvl="2"/>
            <a:r>
              <a:rPr lang="en-US" sz="2200" dirty="0" smtClean="0"/>
              <a:t>By type of authority (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autocracy</a:t>
            </a:r>
            <a:r>
              <a:rPr lang="en-US" sz="2200" dirty="0" smtClean="0"/>
              <a:t>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oligarchy</a:t>
            </a:r>
            <a:r>
              <a:rPr lang="en-US" sz="2200" dirty="0" smtClean="0"/>
              <a:t>, and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democracy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Economic activities= how a culture utilizes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resources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to meet human needs</a:t>
            </a:r>
            <a:endParaRPr lang="en-US" sz="2200" dirty="0"/>
          </a:p>
          <a:p>
            <a:pPr lvl="2"/>
            <a:r>
              <a:rPr lang="en-US" sz="2200" dirty="0" smtClean="0"/>
              <a:t>Analyze the ways people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produce</a:t>
            </a:r>
            <a:r>
              <a:rPr lang="en-US" sz="2200" dirty="0" smtClean="0"/>
              <a:t>, obtain,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use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and sell goods </a:t>
            </a:r>
            <a:r>
              <a:rPr lang="en-US" sz="2400" dirty="0" smtClean="0"/>
              <a:t>and services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Elements of Culture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38627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86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Agricultural Revolution</a:t>
            </a:r>
          </a:p>
          <a:p>
            <a:pPr lvl="1"/>
            <a:r>
              <a:rPr lang="en-US" sz="22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Cultural diffusion</a:t>
            </a:r>
            <a:r>
              <a:rPr lang="en-US" sz="2200" dirty="0"/>
              <a:t>= the process of </a:t>
            </a:r>
            <a:r>
              <a:rPr lang="en-US" sz="22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spreading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new knowledge from one </a:t>
            </a:r>
            <a:r>
              <a:rPr lang="en-US" sz="22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culture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/>
              <a:t>to another</a:t>
            </a:r>
          </a:p>
          <a:p>
            <a:pPr lvl="2"/>
            <a:r>
              <a:rPr lang="en-US" sz="2200" dirty="0" smtClean="0"/>
              <a:t>Major factor in cultural development</a:t>
            </a:r>
          </a:p>
          <a:p>
            <a:pPr lvl="1"/>
            <a:r>
              <a:rPr lang="en-US" sz="2200" dirty="0" smtClean="0"/>
              <a:t>Early humans were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nomads</a:t>
            </a:r>
            <a:r>
              <a:rPr lang="en-US" sz="2200" dirty="0" smtClean="0"/>
              <a:t>, but as the earth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warmed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(10,000 years ago) they began settling in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hilly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areas and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river valleys</a:t>
            </a:r>
          </a:p>
          <a:p>
            <a:pPr lvl="2"/>
            <a:r>
              <a:rPr lang="en-US" sz="2200" dirty="0" smtClean="0"/>
              <a:t>Became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farmers</a:t>
            </a:r>
          </a:p>
          <a:p>
            <a:pPr lvl="3"/>
            <a:r>
              <a:rPr lang="en-US" sz="2200" dirty="0" smtClean="0"/>
              <a:t>Shift from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hunting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and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gathering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to food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producing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is known as the </a:t>
            </a:r>
            <a:r>
              <a:rPr lang="en-US" sz="2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Agricultural Revolution</a:t>
            </a:r>
          </a:p>
          <a:p>
            <a:pPr lvl="1"/>
            <a:r>
              <a:rPr lang="en-US" sz="2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Culture hearths</a:t>
            </a:r>
            <a:r>
              <a:rPr lang="en-US" sz="2200" dirty="0" smtClean="0"/>
              <a:t>= early centers of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civilization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whose ideas and practices spread to surrounding areas</a:t>
            </a:r>
          </a:p>
          <a:p>
            <a:pPr lvl="2"/>
            <a:r>
              <a:rPr lang="en-US" sz="2200" dirty="0" smtClean="0"/>
              <a:t>Ex.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Egypt</a:t>
            </a:r>
            <a:r>
              <a:rPr lang="en-US" sz="2200" dirty="0" smtClean="0"/>
              <a:t>, Iraq,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Pakistan</a:t>
            </a:r>
            <a:r>
              <a:rPr lang="en-US" sz="2200" dirty="0" smtClean="0"/>
              <a:t>, China, and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Mexico</a:t>
            </a:r>
          </a:p>
          <a:p>
            <a:pPr lvl="3"/>
            <a:r>
              <a:rPr lang="en-US" sz="2200" dirty="0" smtClean="0"/>
              <a:t>All emerged from farming settlements in areas with a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mild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climate,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fertile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dirty="0" smtClean="0"/>
              <a:t>land, and a major source of </a:t>
            </a:r>
            <a:r>
              <a:rPr lang="en-US" sz="2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water</a:t>
            </a:r>
            <a:endParaRPr lang="en-US" sz="2200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Cultural Change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3458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4" y="685801"/>
            <a:ext cx="8469875" cy="552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5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638800"/>
          </a:xfrm>
        </p:spPr>
        <p:txBody>
          <a:bodyPr>
            <a:noAutofit/>
          </a:bodyPr>
          <a:lstStyle/>
          <a:p>
            <a:pPr lvl="1"/>
            <a:r>
              <a:rPr lang="en-US" sz="2300" dirty="0" smtClean="0"/>
              <a:t>Surplus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food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00" dirty="0" smtClean="0"/>
              <a:t>led to the rise of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cities</a:t>
            </a:r>
          </a:p>
          <a:p>
            <a:pPr lvl="2"/>
            <a:r>
              <a:rPr lang="en-US" sz="2300" dirty="0" smtClean="0"/>
              <a:t>Less need for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farmers</a:t>
            </a:r>
            <a:r>
              <a:rPr lang="en-US" sz="2300" dirty="0" smtClean="0"/>
              <a:t>, so they came up with new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ways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00" dirty="0" smtClean="0"/>
              <a:t>to make a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living</a:t>
            </a:r>
          </a:p>
          <a:p>
            <a:pPr lvl="3"/>
            <a:r>
              <a:rPr lang="en-US" sz="2300" dirty="0" smtClean="0"/>
              <a:t>Created new technologies (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artisans</a:t>
            </a:r>
            <a:r>
              <a:rPr lang="en-US" sz="2300" dirty="0" smtClean="0"/>
              <a:t>)</a:t>
            </a:r>
          </a:p>
          <a:p>
            <a:pPr lvl="3"/>
            <a:r>
              <a:rPr lang="en-US" sz="2300" dirty="0" smtClean="0"/>
              <a:t>Traded goods (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merchants</a:t>
            </a:r>
            <a:r>
              <a:rPr lang="en-US" sz="2300" dirty="0" smtClean="0"/>
              <a:t>)</a:t>
            </a:r>
          </a:p>
          <a:p>
            <a:pPr lvl="2"/>
            <a:r>
              <a:rPr lang="en-US" sz="2300" dirty="0" smtClean="0"/>
              <a:t>Needed a gov’t to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organize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00" dirty="0" smtClean="0"/>
              <a:t>their newly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complex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00" dirty="0" smtClean="0"/>
              <a:t>social system</a:t>
            </a:r>
          </a:p>
          <a:p>
            <a:pPr lvl="1"/>
            <a:r>
              <a:rPr lang="en-US" sz="2300" dirty="0" smtClean="0"/>
              <a:t>Cultural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contact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00" dirty="0" smtClean="0"/>
              <a:t>promoted cultural change, as well.</a:t>
            </a:r>
          </a:p>
          <a:p>
            <a:pPr lvl="2"/>
            <a:r>
              <a:rPr lang="en-US" sz="2300" dirty="0" smtClean="0"/>
              <a:t>Through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trade</a:t>
            </a:r>
            <a:r>
              <a:rPr lang="en-US" sz="2300" dirty="0" smtClean="0"/>
              <a:t>,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travel</a:t>
            </a:r>
            <a:r>
              <a:rPr lang="en-US" sz="2300" dirty="0" smtClean="0"/>
              <a:t>, or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conquest</a:t>
            </a:r>
          </a:p>
          <a:p>
            <a:pPr lvl="3"/>
            <a:r>
              <a:rPr lang="en-US" sz="2300" dirty="0" smtClean="0"/>
              <a:t>Some mass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migrations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00" dirty="0" smtClean="0"/>
              <a:t>were forced (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African slaves</a:t>
            </a:r>
            <a:r>
              <a:rPr lang="en-US" sz="2300" dirty="0" smtClean="0"/>
              <a:t>)</a:t>
            </a:r>
          </a:p>
          <a:p>
            <a:pPr lvl="3"/>
            <a:r>
              <a:rPr lang="en-US" sz="2300" dirty="0" smtClean="0"/>
              <a:t>Others were to escape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persecution</a:t>
            </a:r>
            <a:r>
              <a:rPr lang="en-US" sz="2300" dirty="0" smtClean="0"/>
              <a:t>, famine, or to find political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freedom</a:t>
            </a:r>
          </a:p>
          <a:p>
            <a:pPr lvl="2"/>
            <a:r>
              <a:rPr lang="en-US" sz="2300" dirty="0" smtClean="0"/>
              <a:t>Migrants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carry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00" dirty="0" smtClean="0"/>
              <a:t>their culture with them </a:t>
            </a:r>
          </a:p>
          <a:p>
            <a:pPr lvl="3"/>
            <a:r>
              <a:rPr lang="en-US" sz="2300" dirty="0" smtClean="0"/>
              <a:t>Ideas and practices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blend</a:t>
            </a:r>
            <a:r>
              <a:rPr lang="en-US" sz="23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00" dirty="0" smtClean="0"/>
              <a:t>in with the culture already </a:t>
            </a:r>
            <a:r>
              <a:rPr lang="en-US" sz="23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present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Cultural Change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297"/>
            <a:ext cx="2057400" cy="155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42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457</TotalTime>
  <Words>524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Thatch</vt:lpstr>
      <vt:lpstr>Global Cultures</vt:lpstr>
      <vt:lpstr>Elements of Culture</vt:lpstr>
      <vt:lpstr>PowerPoint Presentation</vt:lpstr>
      <vt:lpstr>Elements of Culture</vt:lpstr>
      <vt:lpstr>PowerPoint Presentation</vt:lpstr>
      <vt:lpstr>Elements of Culture</vt:lpstr>
      <vt:lpstr>Cultural Change</vt:lpstr>
      <vt:lpstr>PowerPoint Presentation</vt:lpstr>
      <vt:lpstr>Cultural Change</vt:lpstr>
      <vt:lpstr>Cultural Change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Cultures</dc:title>
  <dc:creator>Fitzgerald, Amy</dc:creator>
  <cp:lastModifiedBy>Fitzgerald, Amy</cp:lastModifiedBy>
  <cp:revision>28</cp:revision>
  <dcterms:created xsi:type="dcterms:W3CDTF">2013-01-04T16:46:52Z</dcterms:created>
  <dcterms:modified xsi:type="dcterms:W3CDTF">2013-01-09T20:16:22Z</dcterms:modified>
</cp:coreProperties>
</file>