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AB12-BA73-4A45-8EB8-73BCF21169D5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39FA-AEDE-42D6-9010-50D49422C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42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AB12-BA73-4A45-8EB8-73BCF21169D5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39FA-AEDE-42D6-9010-50D49422C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99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AB12-BA73-4A45-8EB8-73BCF21169D5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39FA-AEDE-42D6-9010-50D49422C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44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AB12-BA73-4A45-8EB8-73BCF21169D5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39FA-AEDE-42D6-9010-50D49422C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087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AB12-BA73-4A45-8EB8-73BCF21169D5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39FA-AEDE-42D6-9010-50D49422C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820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AB12-BA73-4A45-8EB8-73BCF21169D5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39FA-AEDE-42D6-9010-50D49422C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312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AB12-BA73-4A45-8EB8-73BCF21169D5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39FA-AEDE-42D6-9010-50D49422C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041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AB12-BA73-4A45-8EB8-73BCF21169D5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39FA-AEDE-42D6-9010-50D49422C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67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AB12-BA73-4A45-8EB8-73BCF21169D5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39FA-AEDE-42D6-9010-50D49422C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09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AB12-BA73-4A45-8EB8-73BCF21169D5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39FA-AEDE-42D6-9010-50D49422C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856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AB12-BA73-4A45-8EB8-73BCF21169D5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39FA-AEDE-42D6-9010-50D49422C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37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DAB12-BA73-4A45-8EB8-73BCF21169D5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D39FA-AEDE-42D6-9010-50D49422C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71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dirty="0" smtClean="0"/>
              <a:t>Head Lawyer</a:t>
            </a:r>
            <a:endParaRPr lang="en-US" sz="9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4031673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smtClean="0"/>
              <a:t>Head Lawyer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4183016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85800" y="685800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smtClean="0"/>
              <a:t>Galileo</a:t>
            </a:r>
            <a:endParaRPr lang="en-US" sz="96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4031673"/>
            <a:ext cx="82296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smtClean="0"/>
              <a:t>Pope Urban VIII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4081020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685800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smtClean="0"/>
              <a:t>Witness Stand</a:t>
            </a:r>
            <a:endParaRPr lang="en-US" sz="96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4031673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smtClean="0"/>
              <a:t>Judge’s Bench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626738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12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Head Lawyer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 Lawyer</dc:title>
  <dc:creator>Fitzgerald, Amy</dc:creator>
  <cp:lastModifiedBy>Fitzgerald, Amy</cp:lastModifiedBy>
  <cp:revision>2</cp:revision>
  <cp:lastPrinted>2013-01-11T20:33:21Z</cp:lastPrinted>
  <dcterms:created xsi:type="dcterms:W3CDTF">2013-01-11T20:30:17Z</dcterms:created>
  <dcterms:modified xsi:type="dcterms:W3CDTF">2013-01-11T20:46:57Z</dcterms:modified>
</cp:coreProperties>
</file>