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21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9A5D-104F-D541-9CBD-D87FE52737AA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3D0A3-0C93-2E45-AF0B-9B973D11C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29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9A5D-104F-D541-9CBD-D87FE52737AA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3D0A3-0C93-2E45-AF0B-9B973D11C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562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9A5D-104F-D541-9CBD-D87FE52737AA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3D0A3-0C93-2E45-AF0B-9B973D11C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390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9A5D-104F-D541-9CBD-D87FE52737AA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3D0A3-0C93-2E45-AF0B-9B973D11C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27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9A5D-104F-D541-9CBD-D87FE52737AA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3D0A3-0C93-2E45-AF0B-9B973D11C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92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9A5D-104F-D541-9CBD-D87FE52737AA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3D0A3-0C93-2E45-AF0B-9B973D11C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112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9A5D-104F-D541-9CBD-D87FE52737AA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3D0A3-0C93-2E45-AF0B-9B973D11C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23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9A5D-104F-D541-9CBD-D87FE52737AA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3D0A3-0C93-2E45-AF0B-9B973D11C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829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9A5D-104F-D541-9CBD-D87FE52737AA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3D0A3-0C93-2E45-AF0B-9B973D11C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269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9A5D-104F-D541-9CBD-D87FE52737AA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3D0A3-0C93-2E45-AF0B-9B973D11C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929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9A5D-104F-D541-9CBD-D87FE52737AA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3D0A3-0C93-2E45-AF0B-9B973D11C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903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59A5D-104F-D541-9CBD-D87FE52737AA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3D0A3-0C93-2E45-AF0B-9B973D11C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63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33638"/>
            <a:ext cx="9144000" cy="1143000"/>
          </a:xfrm>
        </p:spPr>
        <p:txBody>
          <a:bodyPr>
            <a:noAutofit/>
          </a:bodyPr>
          <a:lstStyle/>
          <a:p>
            <a:r>
              <a:rPr lang="en-US" sz="11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Lucida Blackletter"/>
                <a:cs typeface="Lucida Blackletter"/>
              </a:rPr>
              <a:t>Galileo Trial</a:t>
            </a:r>
            <a:endParaRPr lang="en-US" sz="115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Lucida Blackletter"/>
              <a:cs typeface="Lucida Blackletter"/>
            </a:endParaRPr>
          </a:p>
        </p:txBody>
      </p:sp>
    </p:spTree>
    <p:extLst>
      <p:ext uri="{BB962C8B-B14F-4D97-AF65-F5344CB8AC3E}">
        <p14:creationId xmlns:p14="http://schemas.microsoft.com/office/powerpoint/2010/main" val="2501410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4000"/>
            <a:ext cx="9144000" cy="6333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949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5925"/>
          <a:stretch/>
        </p:blipFill>
        <p:spPr>
          <a:xfrm>
            <a:off x="1060579" y="147457"/>
            <a:ext cx="6949579" cy="6537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06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</Words>
  <Application>Microsoft Macintosh PowerPoint</Application>
  <PresentationFormat>On-screen Show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Galileo Trial</vt:lpstr>
      <vt:lpstr>PowerPoint Presentation</vt:lpstr>
      <vt:lpstr>PowerPoint Presentation</vt:lpstr>
    </vt:vector>
  </TitlesOfParts>
  <Company>Dunklin R-V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Galileo Trial</dc:title>
  <dc:creator>Amy Fitzgerald</dc:creator>
  <cp:lastModifiedBy>Amy Fitzgerald</cp:lastModifiedBy>
  <cp:revision>3</cp:revision>
  <dcterms:created xsi:type="dcterms:W3CDTF">2016-12-12T14:38:47Z</dcterms:created>
  <dcterms:modified xsi:type="dcterms:W3CDTF">2016-12-12T18:40:02Z</dcterms:modified>
</cp:coreProperties>
</file>