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AF39-FBBC-4A0A-BB5F-867C3837CA8A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B6DB-B3CC-4084-A525-0BE16B1C2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01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E957709-57ED-4B7A-9040-CB0896D30EC5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F07969-D163-48CE-B80B-7355D4A32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4 Gov’ts of the French Revolution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676400"/>
            <a:ext cx="7239000" cy="5181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4000" dirty="0" smtClean="0"/>
              <a:t>National Assembly</a:t>
            </a:r>
          </a:p>
          <a:p>
            <a:pPr>
              <a:buFont typeface="+mj-lt"/>
              <a:buAutoNum type="arabicPeriod"/>
            </a:pPr>
            <a:r>
              <a:rPr lang="en-US" sz="4000" dirty="0" smtClean="0"/>
              <a:t>Legislative Assembly</a:t>
            </a:r>
          </a:p>
          <a:p>
            <a:pPr>
              <a:buFont typeface="+mj-lt"/>
              <a:buAutoNum type="arabicPeriod"/>
            </a:pPr>
            <a:r>
              <a:rPr lang="en-US" sz="4000" dirty="0" smtClean="0"/>
              <a:t>National Convention</a:t>
            </a:r>
          </a:p>
          <a:p>
            <a:pPr lvl="1"/>
            <a:r>
              <a:rPr lang="en-US" sz="4000" dirty="0" smtClean="0"/>
              <a:t>Committee of Public Safety</a:t>
            </a:r>
          </a:p>
          <a:p>
            <a:pPr>
              <a:buFont typeface="+mj-lt"/>
              <a:buAutoNum type="arabicPeriod"/>
            </a:pPr>
            <a:r>
              <a:rPr lang="en-US" sz="4000" dirty="0" smtClean="0"/>
              <a:t>Directory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nn diagram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762000" y="152400"/>
            <a:ext cx="3276600" cy="4426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American Revolution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152400"/>
            <a:ext cx="3429000" cy="4426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French Revolution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035010"/>
            <a:ext cx="2590800" cy="10215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Independence from a foreign mother country.  The king was far away.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2286000"/>
            <a:ext cx="2438400" cy="10215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Fought one big war, against a common enemy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505200"/>
            <a:ext cx="2286000" cy="71508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Received aid from foreign nations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209800"/>
            <a:ext cx="1905000" cy="71508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Enlightenment ideas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3124200"/>
            <a:ext cx="2438400" cy="71508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Wanted a democratic gov’t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4038600"/>
            <a:ext cx="2362200" cy="71508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Effect:  Monarchies lost power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62600" y="4953000"/>
            <a:ext cx="2743200" cy="1328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Gov’t was changed many times, creating hostility towards the revolution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9800" y="3657600"/>
            <a:ext cx="2895600" cy="10215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Fought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against foreign countries that wanted to protect monarchy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2438400"/>
            <a:ext cx="2438400" cy="10215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No common enemy: Many in France opposed revolution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343400"/>
            <a:ext cx="2438400" cy="10215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Democratic gov’t created shortly after revolution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7182" y="957977"/>
            <a:ext cx="2916382" cy="1328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Focused on destroying an unfair class system &amp; the rule of a king, who was within the country.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137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Mod</vt:lpstr>
      <vt:lpstr>The 4 Gov’ts of the French Revolution</vt:lpstr>
      <vt:lpstr>PowerPoint Presentation</vt:lpstr>
    </vt:vector>
  </TitlesOfParts>
  <Company>Dunklin R-V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afitzgerald</dc:creator>
  <cp:lastModifiedBy>Amy Fitzgerald</cp:lastModifiedBy>
  <cp:revision>44</cp:revision>
  <cp:lastPrinted>2013-02-11T20:18:49Z</cp:lastPrinted>
  <dcterms:created xsi:type="dcterms:W3CDTF">2010-02-08T22:12:53Z</dcterms:created>
  <dcterms:modified xsi:type="dcterms:W3CDTF">2015-02-03T19:24:55Z</dcterms:modified>
</cp:coreProperties>
</file>