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2824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F0C3F-2459-8745-A006-B3FF8732022D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B650-E507-214A-BB92-93030D9B1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27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F0C3F-2459-8745-A006-B3FF8732022D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B650-E507-214A-BB92-93030D9B1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4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F0C3F-2459-8745-A006-B3FF8732022D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B650-E507-214A-BB92-93030D9B1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3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F0C3F-2459-8745-A006-B3FF8732022D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B650-E507-214A-BB92-93030D9B1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4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F0C3F-2459-8745-A006-B3FF8732022D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B650-E507-214A-BB92-93030D9B1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61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F0C3F-2459-8745-A006-B3FF8732022D}" type="datetimeFigureOut">
              <a:rPr lang="en-US" smtClean="0"/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B650-E507-214A-BB92-93030D9B1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F0C3F-2459-8745-A006-B3FF8732022D}" type="datetimeFigureOut">
              <a:rPr lang="en-US" smtClean="0"/>
              <a:t>8/31/16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B650-E507-214A-BB92-93030D9B1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3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F0C3F-2459-8745-A006-B3FF8732022D}" type="datetimeFigureOut">
              <a:rPr lang="en-US" smtClean="0"/>
              <a:t>8/31/16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B650-E507-214A-BB92-93030D9B1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26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F0C3F-2459-8745-A006-B3FF8732022D}" type="datetimeFigureOut">
              <a:rPr lang="en-US" smtClean="0"/>
              <a:t>8/31/16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B650-E507-214A-BB92-93030D9B1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0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F0C3F-2459-8745-A006-B3FF8732022D}" type="datetimeFigureOut">
              <a:rPr lang="en-US" smtClean="0"/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B650-E507-214A-BB92-93030D9B1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49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F0C3F-2459-8745-A006-B3FF8732022D}" type="datetimeFigureOut">
              <a:rPr lang="en-US" smtClean="0"/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B650-E507-214A-BB92-93030D9B1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3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F0C3F-2459-8745-A006-B3FF8732022D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9B650-E507-214A-BB92-93030D9B1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2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2900539" cy="553156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Hobo Std"/>
                <a:cs typeface="Hobo Std"/>
              </a:rPr>
              <a:t>RS Notes: Feudal Pyramid</a:t>
            </a:r>
            <a:endParaRPr lang="en-US" sz="1800" dirty="0">
              <a:latin typeface="Hobo Std"/>
              <a:cs typeface="Hobo Std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4000" y="1397001"/>
            <a:ext cx="637822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422649" y="874889"/>
            <a:ext cx="1" cy="740833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5666" y="958334"/>
            <a:ext cx="2864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Classroom Experience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63761" y="941781"/>
            <a:ext cx="2864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Historical Reality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46428" y="1439334"/>
            <a:ext cx="3076222" cy="6647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Passed out cards</a:t>
            </a:r>
          </a:p>
          <a:p>
            <a:pPr marL="285750" indent="-285750">
              <a:buFont typeface="Arial"/>
              <a:buChar char="•"/>
            </a:pPr>
            <a:endParaRPr lang="en-US" sz="1600" dirty="0" smtClean="0"/>
          </a:p>
          <a:p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Couldn’t trade cards</a:t>
            </a:r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Student was king/queen of the class</a:t>
            </a:r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Lords took an oath and sat on the desk</a:t>
            </a:r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Serfs attached themselves to the desk</a:t>
            </a:r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Serfs gave candy to the lord</a:t>
            </a:r>
          </a:p>
          <a:p>
            <a:pPr marL="285750" indent="-285750">
              <a:buFont typeface="Arial"/>
              <a:buChar char="•"/>
            </a:pPr>
            <a:endParaRPr lang="en-US" sz="1600" dirty="0" smtClean="0"/>
          </a:p>
          <a:p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Knights took an oath and sat in a chair</a:t>
            </a:r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Lords gave candy to the knights</a:t>
            </a:r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Thumb wars</a:t>
            </a:r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Pope took candy from everyone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413477" y="1397001"/>
            <a:ext cx="3076222" cy="6740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Represents what societal class you’re born into</a:t>
            </a:r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No social mobility</a:t>
            </a:r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Monarch rules over all the land</a:t>
            </a:r>
          </a:p>
          <a:p>
            <a:endParaRPr lang="en-US" sz="1600" dirty="0" smtClean="0"/>
          </a:p>
          <a:p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Lords take oath and were granted a fief (land)</a:t>
            </a:r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Serfs were legally bound to the land</a:t>
            </a:r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Serfs provide the food and labor</a:t>
            </a:r>
          </a:p>
          <a:p>
            <a:pPr marL="285750" indent="-285750">
              <a:buFont typeface="Arial"/>
              <a:buChar char="•"/>
            </a:pP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Knights take oath and were granted a fief (land)</a:t>
            </a:r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Lords gave knights food</a:t>
            </a:r>
          </a:p>
          <a:p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Knights fight for the Lord</a:t>
            </a:r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Tithe- give money to the Church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88940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133</Words>
  <Application>Microsoft Macintosh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RS Notes: Feudal Pyramid</vt:lpstr>
    </vt:vector>
  </TitlesOfParts>
  <Company>Dunklin R-V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 Notes: Feudal Pyramid</dc:title>
  <dc:creator>Amy Fitzgerald</dc:creator>
  <cp:lastModifiedBy>Amy Fitzgerald</cp:lastModifiedBy>
  <cp:revision>2</cp:revision>
  <cp:lastPrinted>2016-08-31T13:42:13Z</cp:lastPrinted>
  <dcterms:created xsi:type="dcterms:W3CDTF">2016-08-31T13:32:28Z</dcterms:created>
  <dcterms:modified xsi:type="dcterms:W3CDTF">2016-08-31T13:48:44Z</dcterms:modified>
</cp:coreProperties>
</file>