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8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0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7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4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9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0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1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6A4A-7CF9-A14D-BB34-3D41C0D0169F}" type="datetimeFigureOut">
              <a:rPr lang="en-US" smtClean="0"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A4AA-3D49-9E47-970B-6CD8E0B4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842" y="352645"/>
            <a:ext cx="1371063" cy="11237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536" y="2679049"/>
            <a:ext cx="787538" cy="5665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8866" y="4788238"/>
            <a:ext cx="492707" cy="8562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992" y="6992479"/>
            <a:ext cx="1052597" cy="19478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9939" y="6992479"/>
            <a:ext cx="1052597" cy="19478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7908" y="6992479"/>
            <a:ext cx="1052597" cy="19478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064" y="6992479"/>
            <a:ext cx="1052597" cy="194783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768" y="6992479"/>
            <a:ext cx="1052597" cy="19478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845" y="6992479"/>
            <a:ext cx="1052597" cy="19478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661" y="2679049"/>
            <a:ext cx="787538" cy="56650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908" y="2679049"/>
            <a:ext cx="787538" cy="56650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505" y="2679049"/>
            <a:ext cx="787538" cy="56650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1247" y="4788238"/>
            <a:ext cx="492707" cy="8562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54" y="4788238"/>
            <a:ext cx="492707" cy="85620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074" y="4788238"/>
            <a:ext cx="492707" cy="85620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589" y="4788238"/>
            <a:ext cx="492707" cy="85620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233" y="4788239"/>
            <a:ext cx="492707" cy="8562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834" y="4788238"/>
            <a:ext cx="492707" cy="8562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106" y="4788238"/>
            <a:ext cx="492707" cy="856207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3813943" y="147637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005667" y="147637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988734" y="3392664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13943" y="3392664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Curved Left Arrow 51"/>
          <p:cNvSpPr/>
          <p:nvPr/>
        </p:nvSpPr>
        <p:spPr>
          <a:xfrm>
            <a:off x="5532924" y="2892778"/>
            <a:ext cx="479778" cy="4219222"/>
          </a:xfrm>
          <a:prstGeom prst="curvedLef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Right Arrow 52"/>
          <p:cNvSpPr/>
          <p:nvPr/>
        </p:nvSpPr>
        <p:spPr>
          <a:xfrm rot="10800000" flipH="1">
            <a:off x="790220" y="2773257"/>
            <a:ext cx="512937" cy="4219222"/>
          </a:xfrm>
          <a:prstGeom prst="curved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813943" y="1476375"/>
            <a:ext cx="2187537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90219" y="1476375"/>
            <a:ext cx="2187537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813943" y="3418064"/>
            <a:ext cx="1664057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1268631" y="3418064"/>
            <a:ext cx="1709125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012702" y="2903184"/>
            <a:ext cx="746521" cy="3757259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0877" y="2892778"/>
            <a:ext cx="746521" cy="3757259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1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842" y="352645"/>
            <a:ext cx="1371063" cy="11237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9536" y="2679049"/>
            <a:ext cx="787538" cy="5665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8866" y="4788238"/>
            <a:ext cx="492707" cy="8562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992" y="6992479"/>
            <a:ext cx="1052597" cy="19478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9939" y="6992479"/>
            <a:ext cx="1052597" cy="19478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7908" y="6992479"/>
            <a:ext cx="1052597" cy="194783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064" y="6992479"/>
            <a:ext cx="1052597" cy="194783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768" y="6992479"/>
            <a:ext cx="1052597" cy="19478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845" y="6992479"/>
            <a:ext cx="1052597" cy="19478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661" y="2679049"/>
            <a:ext cx="787538" cy="56650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908" y="2679049"/>
            <a:ext cx="787538" cy="56650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505" y="2679049"/>
            <a:ext cx="787538" cy="56650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1247" y="4788238"/>
            <a:ext cx="492707" cy="8562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54" y="4788238"/>
            <a:ext cx="492707" cy="85620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074" y="4788238"/>
            <a:ext cx="492707" cy="85620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589" y="4788238"/>
            <a:ext cx="492707" cy="85620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233" y="4788239"/>
            <a:ext cx="492707" cy="85620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834" y="4788238"/>
            <a:ext cx="492707" cy="85620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106" y="4788238"/>
            <a:ext cx="492707" cy="856207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>
            <a:off x="3813943" y="147637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005667" y="1476375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988734" y="3392664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13943" y="3392664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Curved Left Arrow 51"/>
          <p:cNvSpPr/>
          <p:nvPr/>
        </p:nvSpPr>
        <p:spPr>
          <a:xfrm>
            <a:off x="5532924" y="2892778"/>
            <a:ext cx="479778" cy="4219222"/>
          </a:xfrm>
          <a:prstGeom prst="curvedLef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Right Arrow 52"/>
          <p:cNvSpPr/>
          <p:nvPr/>
        </p:nvSpPr>
        <p:spPr>
          <a:xfrm rot="10800000" flipH="1">
            <a:off x="790220" y="2773257"/>
            <a:ext cx="512937" cy="4219222"/>
          </a:xfrm>
          <a:prstGeom prst="curved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813943" y="1476375"/>
            <a:ext cx="2187537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90219" y="1476375"/>
            <a:ext cx="2187537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813943" y="3418064"/>
            <a:ext cx="1664057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1268631" y="3418064"/>
            <a:ext cx="1709125" cy="978958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012702" y="2903184"/>
            <a:ext cx="746521" cy="3757259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40877" y="2892778"/>
            <a:ext cx="746521" cy="3757259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2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4</cp:revision>
  <cp:lastPrinted>2014-09-04T15:15:50Z</cp:lastPrinted>
  <dcterms:created xsi:type="dcterms:W3CDTF">2014-09-03T19:22:29Z</dcterms:created>
  <dcterms:modified xsi:type="dcterms:W3CDTF">2014-09-04T15:16:45Z</dcterms:modified>
</cp:coreProperties>
</file>