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3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0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2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17E6-677A-BB45-AD0A-A4F2E86FB59E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B5E6-9E72-6B43-9403-E1ECBF35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" y="132341"/>
            <a:ext cx="8916035" cy="658114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149" y="2472951"/>
            <a:ext cx="1531620" cy="949960"/>
          </a:xfrm>
          <a:prstGeom prst="rect">
            <a:avLst/>
          </a:prstGeom>
          <a:noFill/>
          <a:ln w="9525">
            <a:solidFill>
              <a:sysClr val="window" lastClr="FFFFFF">
                <a:lumMod val="100000"/>
                <a:lumOff val="0"/>
              </a:sys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Times New Roman"/>
                <a:cs typeface="Times New Roman"/>
              </a:rPr>
              <a:t>Place political leadership/type of government here.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0365" y="3764408"/>
            <a:ext cx="1598930" cy="10223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Times New Roman"/>
                <a:cs typeface="Times New Roman"/>
              </a:rPr>
              <a:t>Place likely friends’ pictures here</a:t>
            </a:r>
            <a:r>
              <a:rPr lang="en-US" sz="1100" dirty="0" smtClean="0">
                <a:effectLst/>
                <a:latin typeface="Calibri"/>
                <a:ea typeface="Times New Roman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 smtClean="0">
                <a:latin typeface="Calibri"/>
                <a:ea typeface="Times New Roman"/>
                <a:cs typeface="Times New Roman"/>
              </a:rPr>
              <a:t>**Remove this text box before adding pictures.</a:t>
            </a:r>
            <a:endParaRPr lang="en-US" sz="1100" i="1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1149" y="5397557"/>
            <a:ext cx="1658620" cy="103314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Place possible likes here.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15718" y="1984476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effectLst/>
                <a:latin typeface="Calibri"/>
                <a:ea typeface="Times New Roman"/>
                <a:cs typeface="Times New Roman"/>
              </a:rPr>
              <a:t>status update here (Event 4)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15718" y="3173038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3)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15718" y="4417802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2)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15718" y="5045912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1)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154758" y="2621674"/>
            <a:ext cx="3510915" cy="5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154758" y="3764408"/>
            <a:ext cx="351091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154758" y="5652985"/>
            <a:ext cx="3510915" cy="51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154758" y="6171858"/>
            <a:ext cx="3461299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01149" y="1980812"/>
            <a:ext cx="1781175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>Name of country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028894" y="1254226"/>
            <a:ext cx="2001123" cy="146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Place propaganda from this country </a:t>
            </a:r>
            <a:r>
              <a:rPr lang="en-US" sz="1200" dirty="0" smtClean="0">
                <a:effectLst/>
                <a:latin typeface="Calibri"/>
                <a:ea typeface="Times New Roman"/>
                <a:cs typeface="Times New Roman"/>
              </a:rPr>
              <a:t>here.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i="1" dirty="0">
                <a:ea typeface="Times New Roman"/>
                <a:cs typeface="Times New Roman"/>
              </a:rPr>
              <a:t>**Remove this text box before adding pictures.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>
              <a:latin typeface="Calibri"/>
              <a:ea typeface="Times New Roman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8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041068" y="2882213"/>
            <a:ext cx="1988950" cy="35636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Place paragraph of how you got into WWII here.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69052" y="901201"/>
            <a:ext cx="4204028" cy="4642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next wall post here (</a:t>
            </a:r>
            <a:r>
              <a:rPr lang="en-US" sz="1000" i="1" dirty="0">
                <a:effectLst/>
                <a:latin typeface="Calibri"/>
                <a:ea typeface="Times New Roman"/>
                <a:cs typeface="Times New Roman"/>
              </a:rPr>
              <a:t>This one needs to be about the invasion of Poland</a:t>
            </a: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598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" y="132341"/>
            <a:ext cx="8916035" cy="658114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149" y="2472951"/>
            <a:ext cx="1531620" cy="949960"/>
          </a:xfrm>
          <a:prstGeom prst="rect">
            <a:avLst/>
          </a:prstGeom>
          <a:noFill/>
          <a:ln w="9525">
            <a:solidFill>
              <a:sysClr val="window" lastClr="FFFFFF">
                <a:lumMod val="100000"/>
                <a:lumOff val="0"/>
              </a:sys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/>
                <a:ea typeface="Times New Roman"/>
                <a:cs typeface="Times New Roman"/>
              </a:rPr>
              <a:t>Place political leadership/type of government here.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0365" y="3764408"/>
            <a:ext cx="1598930" cy="10223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Times New Roman"/>
                <a:cs typeface="Times New Roman"/>
              </a:rPr>
              <a:t>Place likely friends’ pictures here</a:t>
            </a:r>
            <a:r>
              <a:rPr lang="en-US" sz="1100" dirty="0" smtClean="0">
                <a:effectLst/>
                <a:latin typeface="Calibri"/>
                <a:ea typeface="Times New Roman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 smtClean="0">
                <a:latin typeface="Calibri"/>
                <a:ea typeface="Times New Roman"/>
                <a:cs typeface="Times New Roman"/>
              </a:rPr>
              <a:t>**Remove this text box before adding pictures.</a:t>
            </a:r>
            <a:endParaRPr lang="en-US" sz="1100" i="1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1149" y="5397557"/>
            <a:ext cx="1658620" cy="103314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Place possible likes here.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15718" y="1984476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effectLst/>
                <a:latin typeface="Calibri"/>
                <a:ea typeface="Times New Roman"/>
                <a:cs typeface="Times New Roman"/>
              </a:rPr>
              <a:t>status update here (Event 4)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15718" y="3173038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3)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15718" y="4417802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2)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15718" y="5045912"/>
            <a:ext cx="344995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</a:t>
            </a:r>
            <a:r>
              <a:rPr lang="en-US" sz="1000" dirty="0" smtClean="0">
                <a:latin typeface="Calibri"/>
                <a:ea typeface="Times New Roman"/>
                <a:cs typeface="Times New Roman"/>
              </a:rPr>
              <a:t>status update here (Event 1)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154758" y="2621674"/>
            <a:ext cx="3510915" cy="5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154758" y="3764408"/>
            <a:ext cx="3510915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154758" y="5652985"/>
            <a:ext cx="3510915" cy="51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154758" y="6171858"/>
            <a:ext cx="3461299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Times New Roman"/>
                <a:cs typeface="Times New Roman"/>
              </a:rPr>
              <a:t>Type friend’s comment here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01149" y="1980812"/>
            <a:ext cx="1781175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>Name of country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028894" y="1254226"/>
            <a:ext cx="2001123" cy="146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Place propaganda from this country </a:t>
            </a:r>
            <a:r>
              <a:rPr lang="en-US" sz="1200" dirty="0" smtClean="0">
                <a:effectLst/>
                <a:latin typeface="Calibri"/>
                <a:ea typeface="Times New Roman"/>
                <a:cs typeface="Times New Roman"/>
              </a:rPr>
              <a:t>here.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i="1" dirty="0">
                <a:ea typeface="Times New Roman"/>
                <a:cs typeface="Times New Roman"/>
              </a:rPr>
              <a:t>**Remove this text box before adding pictures.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>
              <a:latin typeface="Calibri"/>
              <a:ea typeface="Times New Roman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8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041068" y="2882213"/>
            <a:ext cx="1988950" cy="35636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Place paragraph of how you got into WWII here.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69052" y="901201"/>
            <a:ext cx="4204028" cy="4642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Type next wall post here (</a:t>
            </a:r>
            <a:r>
              <a:rPr lang="en-US" sz="1000" i="1" dirty="0">
                <a:effectLst/>
                <a:latin typeface="Calibri"/>
                <a:ea typeface="Times New Roman"/>
                <a:cs typeface="Times New Roman"/>
              </a:rPr>
              <a:t>This one needs to be about the invasion of Poland</a:t>
            </a:r>
            <a:r>
              <a:rPr lang="en-US" sz="1000" dirty="0">
                <a:effectLst/>
                <a:latin typeface="Calibri"/>
                <a:ea typeface="Times New Roman"/>
                <a:cs typeface="Times New Roman"/>
              </a:rPr>
              <a:t>)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73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252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3</cp:revision>
  <dcterms:created xsi:type="dcterms:W3CDTF">2014-05-06T15:01:34Z</dcterms:created>
  <dcterms:modified xsi:type="dcterms:W3CDTF">2015-04-22T17:52:47Z</dcterms:modified>
</cp:coreProperties>
</file>