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9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4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7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3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70A5-E6A4-0E4B-AE6C-296EE38B09A0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BAD6-B0FE-694D-B405-ACBA8405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71476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9144000" imgH="6705600" progId="Word.Document.12">
                  <p:embed/>
                </p:oleObj>
              </mc:Choice>
              <mc:Fallback>
                <p:oleObj name="Document" r:id="rId3" imgW="9144000" imgH="670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200"/>
                        <a:ext cx="914400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58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Word Document</vt:lpstr>
      <vt:lpstr>PowerPoint Presentation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Fitzgerald</dc:creator>
  <cp:lastModifiedBy>Amy Fitzgerald</cp:lastModifiedBy>
  <cp:revision>1</cp:revision>
  <dcterms:created xsi:type="dcterms:W3CDTF">2014-05-06T16:56:54Z</dcterms:created>
  <dcterms:modified xsi:type="dcterms:W3CDTF">2014-05-06T16:58:38Z</dcterms:modified>
</cp:coreProperties>
</file>