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0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7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9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9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9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1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5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2FF94-861D-484B-8012-4538328DACB0}" type="datetimeFigureOut">
              <a:rPr lang="en-US" smtClean="0"/>
              <a:t>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3901-6377-194C-9601-94F3E1044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0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250" y="2434167"/>
            <a:ext cx="3915833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Voltaire</a:t>
            </a:r>
          </a:p>
          <a:p>
            <a:pPr algn="ctr"/>
            <a:r>
              <a:rPr lang="en-US" sz="2400" dirty="0" smtClean="0"/>
              <a:t>(1694-1778)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661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Main Idea #1</a:t>
            </a:r>
          </a:p>
          <a:p>
            <a:r>
              <a:rPr lang="en-US" sz="1400" i="1" dirty="0" smtClean="0"/>
              <a:t>Freedom of speech- Voltaire was a proponent of personal liberty.  He believed that rational human beings were capable of thinking for themselves, so they don’t need institutions thinking for them.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6619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Main Idea #2</a:t>
            </a:r>
          </a:p>
          <a:p>
            <a:r>
              <a:rPr lang="en-US" sz="1400" i="1" dirty="0" smtClean="0"/>
              <a:t>Freedom of religion- Voltaire does not like organized religion, but was an advocate for religious tolerance. He felt it would make people more peaceful if they were free to worship as they please.  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6927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Main Idea #3</a:t>
            </a:r>
          </a:p>
          <a:p>
            <a:r>
              <a:rPr lang="en-US" sz="1400" i="1" dirty="0" smtClean="0"/>
              <a:t>Hated the French Monarchy- Voltaire thought the French government oppressed the people, especially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Estate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926167" y="3915833"/>
            <a:ext cx="5207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u="sng" dirty="0" smtClean="0"/>
              <a:t>Book</a:t>
            </a:r>
            <a:r>
              <a:rPr lang="en-US" dirty="0" smtClean="0"/>
              <a:t>: </a:t>
            </a:r>
            <a:r>
              <a:rPr lang="en-US" i="1" dirty="0" err="1" smtClean="0"/>
              <a:t>Candide</a:t>
            </a:r>
            <a:r>
              <a:rPr lang="en-US" dirty="0" smtClean="0"/>
              <a:t>, more than 70 other essays &amp; books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Documents Influenced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US Constitution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US Bill of Rights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French Declaration of Rights of Man</a:t>
            </a:r>
            <a:endParaRPr lang="en-US" i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Government Influence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European monarchs reduced restriction of rights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French monarchy was overthrown</a:t>
            </a:r>
          </a:p>
          <a:p>
            <a:pPr marL="285750" indent="-285750">
              <a:buFont typeface="Arial"/>
              <a:buChar char="•"/>
            </a:pPr>
            <a:r>
              <a:rPr lang="en-US" i="1" dirty="0" smtClean="0"/>
              <a:t>Rights guaranteed in democratic nations</a:t>
            </a:r>
            <a:endParaRPr lang="en-US" i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62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434167"/>
            <a:ext cx="4635500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Thomas Hobbes</a:t>
            </a:r>
          </a:p>
          <a:p>
            <a:pPr algn="ctr"/>
            <a:r>
              <a:rPr lang="en-US" sz="2400" dirty="0" smtClean="0"/>
              <a:t>(1588-1679)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2833" y="3915833"/>
            <a:ext cx="3651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Book: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Documents Influenced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250" y="2434167"/>
            <a:ext cx="3915833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John Locke</a:t>
            </a:r>
          </a:p>
          <a:p>
            <a:pPr algn="ctr"/>
            <a:r>
              <a:rPr lang="en-US" sz="2400" dirty="0" smtClean="0"/>
              <a:t>(1632-1704)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2833" y="3915833"/>
            <a:ext cx="3651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Book: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Documents Influenced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34167"/>
            <a:ext cx="6794499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Baron de Montesquieu</a:t>
            </a:r>
          </a:p>
          <a:p>
            <a:pPr algn="ctr"/>
            <a:r>
              <a:rPr lang="en-US" sz="2400" dirty="0" smtClean="0"/>
              <a:t>(1689-1755)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2833" y="3915833"/>
            <a:ext cx="3651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Book: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Documents Influenced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8916" y="2434167"/>
            <a:ext cx="7059083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Jean-Jacques Rousseau</a:t>
            </a:r>
          </a:p>
          <a:p>
            <a:pPr algn="ctr"/>
            <a:r>
              <a:rPr lang="en-US" sz="2400" dirty="0" smtClean="0"/>
              <a:t>(1712-1778)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2833" y="3915833"/>
            <a:ext cx="3651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Book: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Documents Influenced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41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5250" y="2434167"/>
            <a:ext cx="3915833" cy="1292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ekton Pro Bold"/>
                <a:cs typeface="Tekton Pro Bold"/>
              </a:rPr>
              <a:t>Adam Smith</a:t>
            </a:r>
          </a:p>
          <a:p>
            <a:pPr algn="ctr"/>
            <a:r>
              <a:rPr lang="en-US" sz="2400" dirty="0" smtClean="0"/>
              <a:t>(1723-1790)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6416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5948" y="399660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8549" y="391583"/>
            <a:ext cx="2868083" cy="1754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Main Idea #3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2833" y="3915833"/>
            <a:ext cx="365125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Book: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833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Documents Influenced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7234" y="4523317"/>
            <a:ext cx="391583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Government Influence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3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278</Words>
  <Application>Microsoft Macintosh PowerPoint</Application>
  <PresentationFormat>On-screen Show (4:3)</PresentationFormat>
  <Paragraphs>143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3</cp:revision>
  <cp:lastPrinted>2017-01-06T17:37:39Z</cp:lastPrinted>
  <dcterms:created xsi:type="dcterms:W3CDTF">2017-01-06T16:48:42Z</dcterms:created>
  <dcterms:modified xsi:type="dcterms:W3CDTF">2017-01-06T17:37:42Z</dcterms:modified>
</cp:coreProperties>
</file>