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sldIdLst>
    <p:sldId id="256" r:id="rId4"/>
    <p:sldId id="259" r:id="rId5"/>
    <p:sldId id="258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BC7808-E456-4BB8-A3A4-D861219F492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0745E3F-4469-4680-BA7B-7BC79DD0A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685800"/>
            <a:ext cx="3657600" cy="1524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Debate Team Carousel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2286000"/>
            <a:ext cx="3200400" cy="18256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Thomas Hobbes vs. John Locke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9" y="2209800"/>
            <a:ext cx="4038600" cy="30255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4189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976745"/>
          </a:xfrm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lgerian" pitchFamily="82" charset="0"/>
              </a:rPr>
              <a:t>Hobbes vs. Locke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295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Thomas Hobbes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295400"/>
            <a:ext cx="0" cy="510540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1764085"/>
            <a:ext cx="77724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81600" y="1295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John Locke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888775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Absolute Monarch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192104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Democracy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2290373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People are born with rights that they surrender to the monarch for protection (Social Contract).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45182" y="2304043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People are born with inalienable rights (life, liberty, property).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3222817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People are wicked, selfish, and cruel and act on behalf of their own interests.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45182" y="298264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People are good and are able to learn from their experiences.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4146147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People can not be trusted to govern themselves.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45182" y="3663434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People can govern themselves, with the right information, they can make good decisions.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4852453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Purpose of government- keep law and order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765964" y="4586764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Purpose of government- protect individual liberties and rights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1055" y="5507898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People can do nothing if the monarch is abusive.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45182" y="5251506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People should revolt against an abusive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42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Question 1: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Do you agree with John Locke or Thomas Hobbes on the nature of human beings</a:t>
            </a:r>
            <a:r>
              <a:rPr lang="en-US" sz="4800" dirty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20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Question 2: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239000" cy="36038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Should people overthrow their government if it is not protecting their natural rights?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480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880571"/>
            <a:ext cx="4495799" cy="455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76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pectiv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1699</TotalTime>
  <Words>197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Urban Pop</vt:lpstr>
      <vt:lpstr>Perspective</vt:lpstr>
      <vt:lpstr>Austin</vt:lpstr>
      <vt:lpstr>Debate Team Carousel</vt:lpstr>
      <vt:lpstr>Hobbes vs. Locke</vt:lpstr>
      <vt:lpstr>Question 1:</vt:lpstr>
      <vt:lpstr>Question 2: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Team Carousel</dc:title>
  <dc:creator>Fitzgerald, Amy</dc:creator>
  <cp:lastModifiedBy>Fitzgerald, Amy</cp:lastModifiedBy>
  <cp:revision>10</cp:revision>
  <cp:lastPrinted>2012-11-29T16:30:50Z</cp:lastPrinted>
  <dcterms:created xsi:type="dcterms:W3CDTF">2012-11-27T18:22:59Z</dcterms:created>
  <dcterms:modified xsi:type="dcterms:W3CDTF">2012-12-05T19:22:03Z</dcterms:modified>
</cp:coreProperties>
</file>