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  <p:sldMasterId id="2147483696" r:id="rId3"/>
  </p:sldMasterIdLst>
  <p:sldIdLst>
    <p:sldId id="256" r:id="rId4"/>
    <p:sldId id="260" r:id="rId5"/>
    <p:sldId id="259" r:id="rId6"/>
    <p:sldId id="257" r:id="rId7"/>
    <p:sldId id="258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543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0936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76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613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854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095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1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9894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1360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753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60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08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0A543230-33D1-413F-98B2-C8F49DCFB3C0}" type="datetimeFigureOut">
              <a:rPr lang="en-US" smtClean="0"/>
              <a:t>10/21/14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2F34D621-9A0F-4AB3-816F-209B0FCF12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76200"/>
            <a:ext cx="7543800" cy="1524000"/>
          </a:xfrm>
        </p:spPr>
        <p:txBody>
          <a:bodyPr>
            <a:noAutofit/>
          </a:bodyPr>
          <a:lstStyle/>
          <a:p>
            <a:r>
              <a:rPr lang="en-US" sz="5400" dirty="0" smtClean="0">
                <a:solidFill>
                  <a:schemeClr val="bg1"/>
                </a:solidFill>
              </a:rPr>
              <a:t>Debate Team Carousel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485900"/>
            <a:ext cx="6858000" cy="9906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>
                    <a:lumMod val="75000"/>
                  </a:schemeClr>
                </a:solidFill>
              </a:rPr>
              <a:t>The Protestant Reformation</a:t>
            </a:r>
            <a:endParaRPr lang="en-US" sz="2800" dirty="0">
              <a:solidFill>
                <a:schemeClr val="bg1">
                  <a:lumMod val="7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199" y="3124199"/>
            <a:ext cx="3460659" cy="3019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4455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7400" y="250651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rlin Sans FB Demi" pitchFamily="34" charset="0"/>
              </a:rPr>
              <a:t>The Protestant Reformation</a:t>
            </a:r>
          </a:p>
          <a:p>
            <a:pPr algn="ctr"/>
            <a:r>
              <a:rPr lang="en-US" sz="2400" dirty="0" smtClean="0">
                <a:latin typeface="Berlin Sans FB Demi" pitchFamily="34" charset="0"/>
              </a:rPr>
              <a:t>Flow Chart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05100" y="1260957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Corruption in the Catholic Church</a:t>
            </a:r>
            <a:endParaRPr lang="en-US" b="1" dirty="0"/>
          </a:p>
        </p:txBody>
      </p:sp>
      <p:sp>
        <p:nvSpPr>
          <p:cNvPr id="4" name="Rounded Rectangle 3"/>
          <p:cNvSpPr/>
          <p:nvPr/>
        </p:nvSpPr>
        <p:spPr>
          <a:xfrm>
            <a:off x="685800" y="1630289"/>
            <a:ext cx="1752600" cy="8081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553200" y="1630287"/>
            <a:ext cx="1752600" cy="8081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4648200" y="1630288"/>
            <a:ext cx="1752600" cy="8081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2670266" y="1630289"/>
            <a:ext cx="1752600" cy="8081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3238500" y="2991394"/>
            <a:ext cx="2438400" cy="9605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905000" y="2438400"/>
            <a:ext cx="1333500" cy="552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3429000" y="24384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4953000" y="2438400"/>
            <a:ext cx="5715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H="1">
            <a:off x="5676900" y="2438398"/>
            <a:ext cx="1676400" cy="5529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06586" y="2991394"/>
            <a:ext cx="1409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Desiderius Erasmus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917666" y="4243641"/>
            <a:ext cx="1787434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1277983" y="4209254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Martin Luther</a:t>
            </a:r>
            <a:endParaRPr lang="en-US" sz="1200" dirty="0"/>
          </a:p>
        </p:txBody>
      </p:sp>
      <p:cxnSp>
        <p:nvCxnSpPr>
          <p:cNvPr id="16" name="Straight Arrow Connector 15"/>
          <p:cNvCxnSpPr/>
          <p:nvPr/>
        </p:nvCxnSpPr>
        <p:spPr>
          <a:xfrm flipH="1">
            <a:off x="2670266" y="3945373"/>
            <a:ext cx="644434" cy="298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705100" y="4686300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" name="Rounded Rectangle 17"/>
          <p:cNvSpPr/>
          <p:nvPr/>
        </p:nvSpPr>
        <p:spPr>
          <a:xfrm>
            <a:off x="3451316" y="4221870"/>
            <a:ext cx="1787434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5969181" y="4221870"/>
            <a:ext cx="1787434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5238750" y="4665617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546566" y="4209254"/>
            <a:ext cx="1569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Church’s Response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6078038" y="4225331"/>
            <a:ext cx="1569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Emperor’s Response</a:t>
            </a:r>
            <a:endParaRPr lang="en-US" sz="1200" dirty="0"/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705100" y="5212470"/>
            <a:ext cx="3372938" cy="217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4" name="Rounded Rectangle 23"/>
          <p:cNvSpPr/>
          <p:nvPr/>
        </p:nvSpPr>
        <p:spPr>
          <a:xfrm>
            <a:off x="917666" y="5430184"/>
            <a:ext cx="1787434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TextBox 24"/>
          <p:cNvSpPr txBox="1"/>
          <p:nvPr/>
        </p:nvSpPr>
        <p:spPr>
          <a:xfrm>
            <a:off x="1002030" y="5425635"/>
            <a:ext cx="1569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Peace Treaty</a:t>
            </a:r>
            <a:endParaRPr lang="en-US" sz="1200" dirty="0"/>
          </a:p>
        </p:txBody>
      </p:sp>
      <p:cxnSp>
        <p:nvCxnSpPr>
          <p:cNvPr id="26" name="Straight Arrow Connector 25"/>
          <p:cNvCxnSpPr/>
          <p:nvPr/>
        </p:nvCxnSpPr>
        <p:spPr>
          <a:xfrm>
            <a:off x="2698024" y="5917864"/>
            <a:ext cx="14929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4191000" y="5702634"/>
            <a:ext cx="4724399" cy="4154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100" dirty="0" smtClean="0">
                <a:latin typeface="Copperplate Gothic Bold" pitchFamily="34" charset="0"/>
              </a:rPr>
              <a:t>The Protestant Reformation</a:t>
            </a:r>
          </a:p>
        </p:txBody>
      </p:sp>
    </p:spTree>
    <p:extLst>
      <p:ext uri="{BB962C8B-B14F-4D97-AF65-F5344CB8AC3E}">
        <p14:creationId xmlns:p14="http://schemas.microsoft.com/office/powerpoint/2010/main" val="3744020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057400" y="250651"/>
            <a:ext cx="4800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Berlin Sans FB Demi" pitchFamily="34" charset="0"/>
              </a:rPr>
              <a:t>The Protestant Reformation</a:t>
            </a:r>
          </a:p>
          <a:p>
            <a:pPr algn="ctr"/>
            <a:r>
              <a:rPr lang="en-US" sz="2400" dirty="0" smtClean="0">
                <a:latin typeface="Berlin Sans FB Demi" pitchFamily="34" charset="0"/>
              </a:rPr>
              <a:t>Flow Chart</a:t>
            </a:r>
            <a:endParaRPr lang="en-US" sz="2400" dirty="0">
              <a:latin typeface="Berlin Sans FB Demi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05100" y="1260957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Corruption in the Catholic Church</a:t>
            </a:r>
            <a:endParaRPr lang="en-US" b="1" dirty="0"/>
          </a:p>
        </p:txBody>
      </p:sp>
      <p:sp>
        <p:nvSpPr>
          <p:cNvPr id="6" name="Rounded Rectangle 5"/>
          <p:cNvSpPr/>
          <p:nvPr/>
        </p:nvSpPr>
        <p:spPr>
          <a:xfrm>
            <a:off x="685800" y="1630289"/>
            <a:ext cx="1752600" cy="8081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6553200" y="1630287"/>
            <a:ext cx="1752600" cy="8081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4648200" y="1630288"/>
            <a:ext cx="1752600" cy="8081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2670266" y="1630289"/>
            <a:ext cx="1752600" cy="8081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3238500" y="2991394"/>
            <a:ext cx="2438400" cy="960511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>
            <a:off x="1905000" y="2438400"/>
            <a:ext cx="1333500" cy="55299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29000" y="2438400"/>
            <a:ext cx="5334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>
            <a:off x="4953000" y="2438400"/>
            <a:ext cx="571500" cy="457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H="1">
            <a:off x="5676900" y="2438398"/>
            <a:ext cx="1676400" cy="55299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3706586" y="2991394"/>
            <a:ext cx="14097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Desiderius Erasmus</a:t>
            </a:r>
            <a:endParaRPr lang="en-US" sz="1200" dirty="0"/>
          </a:p>
        </p:txBody>
      </p:sp>
      <p:sp>
        <p:nvSpPr>
          <p:cNvPr id="23" name="Rounded Rectangle 22"/>
          <p:cNvSpPr/>
          <p:nvPr/>
        </p:nvSpPr>
        <p:spPr>
          <a:xfrm>
            <a:off x="917666" y="4243641"/>
            <a:ext cx="1787434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1277983" y="4209254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Martin Luther</a:t>
            </a:r>
            <a:endParaRPr lang="en-US" sz="1200" dirty="0"/>
          </a:p>
        </p:txBody>
      </p:sp>
      <p:cxnSp>
        <p:nvCxnSpPr>
          <p:cNvPr id="25" name="Straight Arrow Connector 24"/>
          <p:cNvCxnSpPr/>
          <p:nvPr/>
        </p:nvCxnSpPr>
        <p:spPr>
          <a:xfrm flipH="1">
            <a:off x="2670266" y="3945373"/>
            <a:ext cx="644434" cy="2982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2705100" y="4686300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9" name="Rounded Rectangle 28"/>
          <p:cNvSpPr/>
          <p:nvPr/>
        </p:nvSpPr>
        <p:spPr>
          <a:xfrm>
            <a:off x="3451316" y="4221870"/>
            <a:ext cx="1787434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5969181" y="4221870"/>
            <a:ext cx="1787434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Arrow Connector 30"/>
          <p:cNvCxnSpPr/>
          <p:nvPr/>
        </p:nvCxnSpPr>
        <p:spPr>
          <a:xfrm>
            <a:off x="5238750" y="4665617"/>
            <a:ext cx="7239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3546566" y="4209254"/>
            <a:ext cx="1569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Church’s Response</a:t>
            </a:r>
            <a:endParaRPr lang="en-US" sz="1200" dirty="0"/>
          </a:p>
        </p:txBody>
      </p:sp>
      <p:sp>
        <p:nvSpPr>
          <p:cNvPr id="34" name="TextBox 33"/>
          <p:cNvSpPr txBox="1"/>
          <p:nvPr/>
        </p:nvSpPr>
        <p:spPr>
          <a:xfrm>
            <a:off x="6078038" y="4225331"/>
            <a:ext cx="1569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Emperor’s Response</a:t>
            </a:r>
            <a:endParaRPr lang="en-US" sz="1200" dirty="0"/>
          </a:p>
        </p:txBody>
      </p:sp>
      <p:cxnSp>
        <p:nvCxnSpPr>
          <p:cNvPr id="35" name="Straight Arrow Connector 34"/>
          <p:cNvCxnSpPr/>
          <p:nvPr/>
        </p:nvCxnSpPr>
        <p:spPr>
          <a:xfrm flipH="1">
            <a:off x="2705100" y="5212470"/>
            <a:ext cx="3372938" cy="21771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37" name="Rounded Rectangle 36"/>
          <p:cNvSpPr/>
          <p:nvPr/>
        </p:nvSpPr>
        <p:spPr>
          <a:xfrm>
            <a:off x="917666" y="5430184"/>
            <a:ext cx="1787434" cy="990600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1002030" y="5425635"/>
            <a:ext cx="156972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Peace Treaty</a:t>
            </a:r>
            <a:endParaRPr lang="en-US" sz="1200" dirty="0"/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2698024" y="5917864"/>
            <a:ext cx="1492976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4191000" y="5702634"/>
            <a:ext cx="4724399" cy="415498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US" sz="2100" dirty="0" smtClean="0">
                <a:latin typeface="Copperplate Gothic Bold" pitchFamily="34" charset="0"/>
              </a:rPr>
              <a:t>The Protestant Reformation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85800" y="17526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Popes concerned with political power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2713809" y="1665012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Clergy using position to gain wealth and further career goals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4638947" y="1665012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Priests ignorant of how to achieve </a:t>
            </a:r>
            <a:r>
              <a:rPr lang="en-US" sz="1400" b="1" dirty="0" smtClean="0">
                <a:solidFill>
                  <a:srgbClr val="FF0000"/>
                </a:solidFill>
              </a:rPr>
              <a:t>salvation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6553200" y="1738011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Selling of </a:t>
            </a:r>
            <a:r>
              <a:rPr lang="en-US" sz="1400" b="1" dirty="0" smtClean="0">
                <a:solidFill>
                  <a:srgbClr val="FF0000"/>
                </a:solidFill>
              </a:rPr>
              <a:t>indulgences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3238500" y="3189830"/>
            <a:ext cx="243839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Wrote </a:t>
            </a:r>
            <a:r>
              <a:rPr lang="en-US" sz="1400" b="1" i="1" dirty="0" smtClean="0">
                <a:solidFill>
                  <a:srgbClr val="FF0000"/>
                </a:solidFill>
              </a:rPr>
              <a:t>Praise of Folly- </a:t>
            </a:r>
            <a:r>
              <a:rPr lang="en-US" sz="1400" dirty="0" smtClean="0">
                <a:solidFill>
                  <a:srgbClr val="FF0000"/>
                </a:solidFill>
              </a:rPr>
              <a:t>exposed Church corruption.  Spread “Philosophy of Christ.”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945424" y="4473806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>
                <a:solidFill>
                  <a:srgbClr val="FF0000"/>
                </a:solidFill>
              </a:rPr>
              <a:t>Wrote </a:t>
            </a:r>
            <a:r>
              <a:rPr lang="en-US" sz="1400" b="1" i="1" dirty="0" smtClean="0">
                <a:solidFill>
                  <a:srgbClr val="FF0000"/>
                </a:solidFill>
              </a:rPr>
              <a:t>95 Theses- </a:t>
            </a:r>
            <a:r>
              <a:rPr lang="en-US" sz="1400" dirty="0" smtClean="0">
                <a:solidFill>
                  <a:srgbClr val="FF0000"/>
                </a:solidFill>
              </a:rPr>
              <a:t>attacked selling of indulgences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449683" y="4473806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Excommunicated</a:t>
            </a:r>
            <a:r>
              <a:rPr lang="en-US" sz="1400" dirty="0" smtClean="0">
                <a:solidFill>
                  <a:srgbClr val="FF0000"/>
                </a:solidFill>
              </a:rPr>
              <a:t> Luther in 1521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5981700" y="4473806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Edict of Worms- </a:t>
            </a:r>
            <a:r>
              <a:rPr lang="en-US" sz="1400" dirty="0" smtClean="0">
                <a:solidFill>
                  <a:srgbClr val="FF0000"/>
                </a:solidFill>
              </a:rPr>
              <a:t>Bring Luther in and burn his books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928007" y="5605277"/>
            <a:ext cx="1752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 smtClean="0">
                <a:solidFill>
                  <a:srgbClr val="FF0000"/>
                </a:solidFill>
              </a:rPr>
              <a:t>Peace of Augsburg- </a:t>
            </a:r>
            <a:r>
              <a:rPr lang="en-US" sz="1400" dirty="0" smtClean="0">
                <a:solidFill>
                  <a:srgbClr val="FF0000"/>
                </a:solidFill>
              </a:rPr>
              <a:t>Princes could choose Catholic or Lutheran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206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Prompt #1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Was Martin Luther right to break away from the Catholic Church?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361292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sz="3600" b="1" kern="1200" cap="none" spc="5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5400" dirty="0" smtClean="0"/>
              <a:t>Prompt #2</a:t>
            </a:r>
            <a:endParaRPr lang="en-US" sz="54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1">
                  <a:lumMod val="60000"/>
                  <a:lumOff val="40000"/>
                </a:schemeClr>
              </a:buClr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88720" indent="-22860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 pitchFamily="34" charset="0"/>
              <a:buChar char="•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916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4884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</a:pPr>
            <a:r>
              <a:rPr lang="en-US" sz="4400" dirty="0" smtClean="0"/>
              <a:t>Was the Peace of Augsburg a reasonable compromise for the religious disputes in the Holy Roman Empire?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77009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atch">
  <a:themeElements>
    <a:clrScheme name="Thatch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hatch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1196</TotalTime>
  <Words>162</Words>
  <Application>Microsoft Macintosh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Thatch</vt:lpstr>
      <vt:lpstr>Office Theme</vt:lpstr>
      <vt:lpstr>NewsPrint</vt:lpstr>
      <vt:lpstr>Debate Team Carousel</vt:lpstr>
      <vt:lpstr>PowerPoint Presentation</vt:lpstr>
      <vt:lpstr>PowerPoint Presentation</vt:lpstr>
      <vt:lpstr>Prompt #1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Debate Team Carousel</dc:title>
  <dc:creator>Fitzgerald, Amy</dc:creator>
  <cp:lastModifiedBy>Amy Fitzgerald</cp:lastModifiedBy>
  <cp:revision>9</cp:revision>
  <cp:lastPrinted>2012-10-22T19:43:23Z</cp:lastPrinted>
  <dcterms:created xsi:type="dcterms:W3CDTF">2012-10-22T18:32:39Z</dcterms:created>
  <dcterms:modified xsi:type="dcterms:W3CDTF">2014-10-21T19:21:07Z</dcterms:modified>
</cp:coreProperties>
</file>