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3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0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5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3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8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7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D81A-5D8F-DB46-9D55-DF408230F768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6DE14-757D-BA44-BE88-55F384CF3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7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100336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Formal Assessments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60448"/>
              </p:ext>
            </p:extLst>
          </p:nvPr>
        </p:nvGraphicFramePr>
        <p:xfrm>
          <a:off x="539747" y="762000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733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83732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5306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40361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0969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27" y="3470069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Notebook Checks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1173" y="394706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1173" y="428413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173" y="4653465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1173" y="502279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173" y="541009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173" y="5779426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71803"/>
              </p:ext>
            </p:extLst>
          </p:nvPr>
        </p:nvGraphicFramePr>
        <p:xfrm>
          <a:off x="539747" y="4112154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55167" y="15669"/>
            <a:ext cx="35559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1</a:t>
            </a:r>
            <a:r>
              <a:rPr lang="en-US" sz="32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st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 Hour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421278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100336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Formal Assessments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80484"/>
              </p:ext>
            </p:extLst>
          </p:nvPr>
        </p:nvGraphicFramePr>
        <p:xfrm>
          <a:off x="539747" y="762000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733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83732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5306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40361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0969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27" y="3470069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Notebook Checks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1173" y="394706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1173" y="428413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173" y="4653465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1173" y="502279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173" y="541009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173" y="5779426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4010"/>
              </p:ext>
            </p:extLst>
          </p:nvPr>
        </p:nvGraphicFramePr>
        <p:xfrm>
          <a:off x="539747" y="4112154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55167" y="15669"/>
            <a:ext cx="35559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2</a:t>
            </a:r>
            <a:r>
              <a:rPr lang="en-US" sz="32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nd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 Hour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01893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100336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Formal Assessments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80484"/>
              </p:ext>
            </p:extLst>
          </p:nvPr>
        </p:nvGraphicFramePr>
        <p:xfrm>
          <a:off x="539747" y="762000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733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83732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5306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40361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0969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27" y="3470069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Notebook Checks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1173" y="394706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1173" y="428413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173" y="4653465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1173" y="502279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173" y="541009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173" y="5779426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4010"/>
              </p:ext>
            </p:extLst>
          </p:nvPr>
        </p:nvGraphicFramePr>
        <p:xfrm>
          <a:off x="539747" y="4112154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55167" y="15669"/>
            <a:ext cx="35559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3</a:t>
            </a:r>
            <a:r>
              <a:rPr lang="en-US" sz="32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rd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 Hour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01893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100336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Formal Assessments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80484"/>
              </p:ext>
            </p:extLst>
          </p:nvPr>
        </p:nvGraphicFramePr>
        <p:xfrm>
          <a:off x="539747" y="762000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733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83732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5306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40361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0969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27" y="3470069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Notebook Checks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1173" y="394706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1173" y="428413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173" y="4653465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1173" y="502279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173" y="541009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173" y="5779426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4010"/>
              </p:ext>
            </p:extLst>
          </p:nvPr>
        </p:nvGraphicFramePr>
        <p:xfrm>
          <a:off x="539747" y="4112154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55167" y="15669"/>
            <a:ext cx="35559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5</a:t>
            </a:r>
            <a:r>
              <a:rPr lang="en-US" sz="32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th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 Hour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01893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100336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Formal Assessments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80484"/>
              </p:ext>
            </p:extLst>
          </p:nvPr>
        </p:nvGraphicFramePr>
        <p:xfrm>
          <a:off x="539747" y="762000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733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83732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5306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40361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0969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27" y="3470069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Notebook Checks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1173" y="394706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1173" y="428413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173" y="4653465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1173" y="502279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173" y="541009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173" y="5779426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4010"/>
              </p:ext>
            </p:extLst>
          </p:nvPr>
        </p:nvGraphicFramePr>
        <p:xfrm>
          <a:off x="539747" y="4112154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55167" y="15669"/>
            <a:ext cx="35559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7</a:t>
            </a:r>
            <a:r>
              <a:rPr lang="en-US" sz="32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th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 Hour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01893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100336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Formal Assessments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80484"/>
              </p:ext>
            </p:extLst>
          </p:nvPr>
        </p:nvGraphicFramePr>
        <p:xfrm>
          <a:off x="539747" y="762000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733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83732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5306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40361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0969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27" y="3470069"/>
            <a:ext cx="413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Gill Sans Ultra Bold"/>
                <a:cs typeface="Gill Sans Ultra Bold"/>
              </a:rPr>
              <a:t>Notebook Checks</a:t>
            </a:r>
            <a:endParaRPr lang="en-US" sz="2400" dirty="0">
              <a:solidFill>
                <a:srgbClr val="3366FF"/>
              </a:solidFill>
              <a:latin typeface="Gill Sans Ultra Bold"/>
              <a:cs typeface="Gill Sans Ultra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1173" y="394706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obo Std"/>
                <a:cs typeface="Hobo Std"/>
              </a:rPr>
              <a:t>100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1173" y="4284133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90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173" y="4653465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8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1173" y="5022797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7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1173" y="5410094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6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1173" y="5779426"/>
            <a:ext cx="65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obo Std"/>
                <a:cs typeface="Hobo Std"/>
              </a:rPr>
              <a:t>5</a:t>
            </a:r>
            <a:r>
              <a:rPr lang="en-US" dirty="0" smtClean="0">
                <a:latin typeface="Hobo Std"/>
                <a:cs typeface="Hobo Std"/>
              </a:rPr>
              <a:t>0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4010"/>
              </p:ext>
            </p:extLst>
          </p:nvPr>
        </p:nvGraphicFramePr>
        <p:xfrm>
          <a:off x="539747" y="4112154"/>
          <a:ext cx="837141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  <a:gridCol w="8371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55167" y="15669"/>
            <a:ext cx="35559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obo Std"/>
                <a:cs typeface="Hobo Std"/>
              </a:rPr>
              <a:t>Overall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01893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107</Words>
  <Application>Microsoft Macintosh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3</cp:revision>
  <cp:lastPrinted>2016-08-10T17:08:42Z</cp:lastPrinted>
  <dcterms:created xsi:type="dcterms:W3CDTF">2016-08-10T16:33:55Z</dcterms:created>
  <dcterms:modified xsi:type="dcterms:W3CDTF">2016-08-10T17:20:26Z</dcterms:modified>
</cp:coreProperties>
</file>