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8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8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0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0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7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4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3FDDE-48F5-B240-8024-ECFA30496DAA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300E1-9EAB-4B44-A46F-EE7119C8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>
            <a:endCxn id="9" idx="1"/>
          </p:cNvCxnSpPr>
          <p:nvPr/>
        </p:nvCxnSpPr>
        <p:spPr>
          <a:xfrm>
            <a:off x="2423583" y="2581274"/>
            <a:ext cx="4635728" cy="1535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1" idx="7"/>
          </p:cNvCxnSpPr>
          <p:nvPr/>
        </p:nvCxnSpPr>
        <p:spPr>
          <a:xfrm flipH="1">
            <a:off x="2194757" y="2521582"/>
            <a:ext cx="4673826" cy="15947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0" idx="0"/>
          </p:cNvCxnSpPr>
          <p:nvPr/>
        </p:nvCxnSpPr>
        <p:spPr>
          <a:xfrm>
            <a:off x="4556126" y="2106084"/>
            <a:ext cx="0" cy="2645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942167" y="2581274"/>
            <a:ext cx="3217334" cy="159490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2167" y="2581274"/>
            <a:ext cx="3217334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obo Std"/>
                <a:cs typeface="Hobo Std"/>
              </a:rPr>
              <a:t>Core Values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obo Std"/>
              <a:cs typeface="Hobo Std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71333" y="0"/>
            <a:ext cx="2169585" cy="21060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41583" y="3807882"/>
            <a:ext cx="2169585" cy="21060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71333" y="4751916"/>
            <a:ext cx="2169585" cy="210608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900" y="3807882"/>
            <a:ext cx="2169585" cy="210608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41583" y="963083"/>
            <a:ext cx="2169585" cy="210608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2900" y="1073149"/>
            <a:ext cx="2169585" cy="21060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71333" y="5413800"/>
            <a:ext cx="2169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Safe Environment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" y="1875251"/>
            <a:ext cx="216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Honesty</a:t>
            </a:r>
            <a:endParaRPr lang="en-US" sz="24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0051" y="1599568"/>
            <a:ext cx="2169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Pursuit of Excellence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" y="4637499"/>
            <a:ext cx="216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Fairness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1333" y="751415"/>
            <a:ext cx="216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Respect</a:t>
            </a:r>
            <a:endParaRPr lang="en-US" sz="24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1583" y="4637499"/>
            <a:ext cx="21695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Responsibility</a:t>
            </a:r>
            <a:endParaRPr lang="en-US" sz="23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74417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Core Values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Values</dc:title>
  <dc:creator>Amy Fitzgerald</dc:creator>
  <cp:lastModifiedBy>Amy Fitzgerald</cp:lastModifiedBy>
  <cp:revision>2</cp:revision>
  <cp:lastPrinted>2016-08-19T16:23:19Z</cp:lastPrinted>
  <dcterms:created xsi:type="dcterms:W3CDTF">2016-08-19T16:09:53Z</dcterms:created>
  <dcterms:modified xsi:type="dcterms:W3CDTF">2016-08-19T16:26:40Z</dcterms:modified>
</cp:coreProperties>
</file>