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BF2D1-B371-411A-BCEC-DB2CB8B53591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B0970-2F0E-4B7E-85BC-483F7490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B0970-2F0E-4B7E-85BC-483F7490D3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B0970-2F0E-4B7E-85BC-483F7490D3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0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87F3AB-6F57-42A0-BC4B-A5F5225FBD13}" type="datetimeFigureOut">
              <a:rPr lang="en-US" smtClean="0"/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952936-ADD5-4291-8BEF-0F0F0D0EC09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057400"/>
            <a:ext cx="4724400" cy="28194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Canadian Culture</a:t>
            </a:r>
            <a:endParaRPr lang="en-US" sz="8000" dirty="0"/>
          </a:p>
        </p:txBody>
      </p:sp>
      <p:pic>
        <p:nvPicPr>
          <p:cNvPr id="1026" name="Picture 2" descr="http://www.digindigin.com/blog/wp-content/uploads/2011/06/canada_logo_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4381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1251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838200"/>
            <a:ext cx="6858000" cy="5714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arts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have flourished since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WWII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gov’t has done much to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support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them.</a:t>
            </a:r>
          </a:p>
          <a:p>
            <a:pPr lvl="2"/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Advertised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art and art events in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publications</a:t>
            </a:r>
          </a:p>
          <a:p>
            <a:pPr lvl="2"/>
            <a:r>
              <a:rPr lang="en-US" dirty="0" smtClean="0"/>
              <a:t>Opened many art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schools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colleges</a:t>
            </a:r>
          </a:p>
          <a:p>
            <a:r>
              <a:rPr lang="en-US" dirty="0" smtClean="0"/>
              <a:t>Early Canadian Art</a:t>
            </a:r>
          </a:p>
          <a:p>
            <a:pPr lvl="1"/>
            <a:r>
              <a:rPr lang="en-US" dirty="0" smtClean="0"/>
              <a:t>Followed European trends of the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19</a:t>
            </a:r>
            <a:r>
              <a:rPr lang="en-US" u="sng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century</a:t>
            </a:r>
          </a:p>
          <a:p>
            <a:pPr lvl="2"/>
            <a:r>
              <a:rPr lang="en-US" dirty="0" smtClean="0"/>
              <a:t>Painted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landscapes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and scenes of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ative American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peoples</a:t>
            </a:r>
          </a:p>
          <a:p>
            <a:r>
              <a:rPr lang="en-US" dirty="0" smtClean="0"/>
              <a:t>Since the 1930s, Canadian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paintings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have been more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individualized</a:t>
            </a:r>
          </a:p>
          <a:p>
            <a:pPr lvl="1"/>
            <a:r>
              <a:rPr lang="en-US" dirty="0" smtClean="0"/>
              <a:t>Emily Carr- painted pictures of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totem poles</a:t>
            </a:r>
          </a:p>
          <a:p>
            <a:pPr lvl="1"/>
            <a:r>
              <a:rPr lang="en-US" dirty="0" smtClean="0"/>
              <a:t>David Milne-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landscapes</a:t>
            </a:r>
          </a:p>
          <a:p>
            <a:pPr lvl="1"/>
            <a:r>
              <a:rPr lang="en-US" dirty="0" smtClean="0"/>
              <a:t>Abstract </a:t>
            </a:r>
            <a:r>
              <a:rPr lang="en-US" dirty="0"/>
              <a:t>painters- Jean-Paul </a:t>
            </a:r>
            <a:r>
              <a:rPr lang="en-US" dirty="0" err="1" smtClean="0"/>
              <a:t>Riopelle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Harold Town</a:t>
            </a:r>
            <a:r>
              <a:rPr lang="en-US" dirty="0" smtClean="0"/>
              <a:t>,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Michael Snow</a:t>
            </a:r>
          </a:p>
          <a:p>
            <a:r>
              <a:rPr lang="en-US" dirty="0"/>
              <a:t>Canadian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sculpture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has been enriched by the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walrus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ivory and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soapstone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carvings by the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Inuit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artists. </a:t>
            </a:r>
            <a:endParaRPr lang="en-US" dirty="0" smtClean="0"/>
          </a:p>
          <a:p>
            <a:pPr lvl="1"/>
            <a:r>
              <a:rPr lang="en-US" dirty="0" smtClean="0"/>
              <a:t>Show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objects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activities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from the daily life of the Inuit.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81000"/>
            <a:ext cx="3065607" cy="24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therepublicofless.files.wordpress.com/2010/06/davidmil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10680"/>
            <a:ext cx="2310976" cy="159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943600" cy="5867400"/>
          </a:xfrm>
        </p:spPr>
        <p:txBody>
          <a:bodyPr>
            <a:normAutofit/>
          </a:bodyPr>
          <a:lstStyle/>
          <a:p>
            <a:r>
              <a:rPr lang="en-US" sz="2300" dirty="0" smtClean="0"/>
              <a:t>It is </a:t>
            </a:r>
            <a:r>
              <a:rPr lang="en-US" sz="2300" dirty="0"/>
              <a:t>often divided into </a:t>
            </a:r>
            <a:r>
              <a:rPr lang="en-US" sz="23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French</a:t>
            </a:r>
            <a:r>
              <a:rPr lang="en-US" sz="23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300" dirty="0"/>
              <a:t>and </a:t>
            </a:r>
            <a:r>
              <a:rPr lang="en-US" sz="23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English</a:t>
            </a:r>
            <a:r>
              <a:rPr lang="en-US" sz="2300" dirty="0"/>
              <a:t>-language </a:t>
            </a:r>
            <a:r>
              <a:rPr lang="en-US" sz="2300" dirty="0" smtClean="0"/>
              <a:t>literature</a:t>
            </a:r>
          </a:p>
          <a:p>
            <a:pPr lvl="1"/>
            <a:r>
              <a:rPr lang="en-US" sz="2300" dirty="0" smtClean="0"/>
              <a:t>Reflects </a:t>
            </a:r>
            <a:r>
              <a:rPr lang="en-US" sz="2300" dirty="0"/>
              <a:t>the Canadian </a:t>
            </a:r>
            <a:r>
              <a:rPr lang="en-US" sz="23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perspective</a:t>
            </a:r>
            <a:r>
              <a:rPr lang="en-US" sz="23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300" dirty="0"/>
              <a:t>on </a:t>
            </a:r>
            <a:r>
              <a:rPr lang="en-US" sz="23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nature</a:t>
            </a:r>
            <a:r>
              <a:rPr lang="en-US" sz="2300" dirty="0"/>
              <a:t>, frontier </a:t>
            </a:r>
            <a:r>
              <a:rPr lang="en-US" sz="23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life</a:t>
            </a:r>
            <a:r>
              <a:rPr lang="en-US" sz="2300" dirty="0"/>
              <a:t>, and Canada’s </a:t>
            </a:r>
            <a:r>
              <a:rPr lang="en-US" sz="23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position</a:t>
            </a:r>
            <a:r>
              <a:rPr lang="en-US" sz="23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300" dirty="0"/>
              <a:t>in the </a:t>
            </a:r>
            <a:r>
              <a:rPr lang="en-US" sz="2300" dirty="0" smtClean="0"/>
              <a:t>world</a:t>
            </a:r>
          </a:p>
          <a:p>
            <a:r>
              <a:rPr lang="en-US" sz="2300" dirty="0" smtClean="0"/>
              <a:t>Famous Authors:</a:t>
            </a:r>
          </a:p>
          <a:p>
            <a:pPr lvl="1"/>
            <a:r>
              <a:rPr lang="en-US" sz="2300" dirty="0"/>
              <a:t>Michael </a:t>
            </a:r>
            <a:r>
              <a:rPr lang="en-US" sz="2300" dirty="0" smtClean="0"/>
              <a:t>Ondaatje- wrote </a:t>
            </a:r>
            <a:r>
              <a:rPr lang="en-US" sz="23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English Patient</a:t>
            </a:r>
          </a:p>
          <a:p>
            <a:pPr lvl="1"/>
            <a:r>
              <a:rPr lang="en-US" sz="2300" dirty="0" smtClean="0"/>
              <a:t>Margaret Atwood- wrote </a:t>
            </a:r>
            <a:r>
              <a:rPr lang="en-US" sz="23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Blind Assassin</a:t>
            </a:r>
          </a:p>
          <a:p>
            <a:pPr lvl="1"/>
            <a:r>
              <a:rPr lang="en-US" sz="2300" dirty="0" err="1" smtClean="0"/>
              <a:t>Yann</a:t>
            </a:r>
            <a:r>
              <a:rPr lang="en-US" sz="2300" dirty="0" smtClean="0"/>
              <a:t> Martel- wrote </a:t>
            </a:r>
            <a:r>
              <a:rPr lang="en-US" sz="2300" i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Life of Pi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209800" cy="32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3886200"/>
            <a:ext cx="1714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08" y="4247573"/>
            <a:ext cx="1440051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8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Aboriginals</a:t>
            </a:r>
            <a:r>
              <a:rPr lang="en-US" dirty="0"/>
              <a:t>, the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French</a:t>
            </a:r>
            <a:r>
              <a:rPr lang="en-US" dirty="0"/>
              <a:t>, and the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British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have all made contributions to the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musical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heritage of </a:t>
            </a:r>
            <a:r>
              <a:rPr lang="en-US" dirty="0" smtClean="0"/>
              <a:t>Canada</a:t>
            </a:r>
          </a:p>
          <a:p>
            <a:pPr lvl="1"/>
            <a:r>
              <a:rPr lang="en-US" dirty="0" smtClean="0"/>
              <a:t>Since the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17th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century, Canada </a:t>
            </a:r>
            <a:r>
              <a:rPr lang="en-US" dirty="0"/>
              <a:t>has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developed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a music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infrastructure </a:t>
            </a:r>
          </a:p>
          <a:p>
            <a:r>
              <a:rPr lang="en-US" dirty="0" smtClean="0"/>
              <a:t>Canadian </a:t>
            </a:r>
            <a:r>
              <a:rPr lang="en-US" dirty="0"/>
              <a:t>Content (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CANCON</a:t>
            </a:r>
            <a:r>
              <a:rPr lang="en-US" dirty="0"/>
              <a:t>) regulations require all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radio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stations in Canada play at least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36</a:t>
            </a:r>
            <a:r>
              <a:rPr lang="en-US" dirty="0"/>
              <a:t>% Canadian </a:t>
            </a:r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This has allowed Canadian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artists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to get their music out</a:t>
            </a:r>
          </a:p>
          <a:p>
            <a:pPr lvl="2"/>
            <a:r>
              <a:rPr lang="en-US" dirty="0" smtClean="0"/>
              <a:t>It had been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dominated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by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American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European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artists</a:t>
            </a:r>
          </a:p>
          <a:p>
            <a:pPr lvl="1"/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Juno Awards</a:t>
            </a:r>
            <a:r>
              <a:rPr lang="en-US" dirty="0" smtClean="0"/>
              <a:t>- recognizes </a:t>
            </a:r>
            <a:r>
              <a:rPr lang="en-US" dirty="0"/>
              <a:t>Canadian achievement in </a:t>
            </a:r>
            <a:r>
              <a:rPr lang="en-US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popular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music</a:t>
            </a:r>
          </a:p>
          <a:p>
            <a:r>
              <a:rPr lang="en-US" dirty="0" smtClean="0"/>
              <a:t>Famous Canadian Musicians</a:t>
            </a:r>
          </a:p>
          <a:p>
            <a:pPr lvl="1"/>
            <a:r>
              <a:rPr lang="en-US" dirty="0" smtClean="0"/>
              <a:t>Shania Twain</a:t>
            </a:r>
          </a:p>
          <a:p>
            <a:pPr lvl="1"/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Justin </a:t>
            </a:r>
            <a:r>
              <a:rPr lang="en-US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Bieber</a:t>
            </a:r>
            <a:endParaRPr lang="en-US" u="sng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 smtClean="0"/>
              <a:t>Sara McLachlan</a:t>
            </a:r>
          </a:p>
          <a:p>
            <a:pPr lvl="1"/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Michael </a:t>
            </a:r>
            <a:r>
              <a:rPr lang="en-US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Buble</a:t>
            </a:r>
            <a:endParaRPr lang="en-US" u="sng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dirty="0" smtClean="0"/>
              <a:t>Alanis </a:t>
            </a:r>
            <a:r>
              <a:rPr lang="en-US" dirty="0" err="1" smtClean="0"/>
              <a:t>Morissette</a:t>
            </a:r>
            <a:endParaRPr lang="en-US" dirty="0" smtClean="0"/>
          </a:p>
          <a:p>
            <a:pPr lvl="1"/>
            <a:r>
              <a:rPr lang="en-US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Celine Dion</a:t>
            </a:r>
          </a:p>
          <a:p>
            <a:pPr lvl="1"/>
            <a:r>
              <a:rPr lang="en-US" dirty="0" err="1" smtClean="0"/>
              <a:t>Avril</a:t>
            </a:r>
            <a:r>
              <a:rPr lang="en-US" dirty="0" smtClean="0"/>
              <a:t> </a:t>
            </a:r>
            <a:r>
              <a:rPr lang="en-US" dirty="0" err="1" smtClean="0"/>
              <a:t>Lavine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30" y="3657600"/>
            <a:ext cx="2057677" cy="30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08306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24218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1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Film &amp; 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7696200" cy="5867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Canadian film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industry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has been dominated by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Hollywood</a:t>
            </a:r>
          </a:p>
          <a:p>
            <a:pPr lvl="1"/>
            <a:r>
              <a:rPr lang="en-US" sz="2400" dirty="0" smtClean="0"/>
              <a:t>Many Hollywood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movies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are made in Canada, </a:t>
            </a:r>
          </a:p>
          <a:p>
            <a:pPr marL="36576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especially in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Vancouver 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Some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Twilight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movies were made there</a:t>
            </a:r>
          </a:p>
          <a:p>
            <a:r>
              <a:rPr lang="en-US" sz="2800" dirty="0" smtClean="0"/>
              <a:t>Canadian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producers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have been successful in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Sci</a:t>
            </a:r>
            <a:r>
              <a:rPr lang="en-US" sz="2800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</a:t>
            </a:r>
          </a:p>
          <a:p>
            <a:pPr lvl="1"/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X-Files</a:t>
            </a:r>
            <a:r>
              <a:rPr lang="en-US" sz="2400" dirty="0" smtClean="0"/>
              <a:t>, </a:t>
            </a:r>
            <a:r>
              <a:rPr lang="en-US" sz="2400" dirty="0" err="1" smtClean="0"/>
              <a:t>Stargate</a:t>
            </a:r>
            <a:r>
              <a:rPr lang="en-US" sz="2400" dirty="0" smtClean="0"/>
              <a:t> SG-1, </a:t>
            </a:r>
            <a:r>
              <a:rPr lang="en-US" sz="2400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Battlestar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Galactica</a:t>
            </a:r>
            <a:r>
              <a:rPr lang="en-US" sz="2400" dirty="0" smtClean="0"/>
              <a:t>, </a:t>
            </a:r>
            <a:r>
              <a:rPr lang="en-US" sz="2400" dirty="0" err="1" smtClean="0"/>
              <a:t>Smallville</a:t>
            </a:r>
            <a:endParaRPr lang="en-US" sz="2400" dirty="0" smtClean="0"/>
          </a:p>
          <a:p>
            <a:r>
              <a:rPr lang="en-US" sz="2800" dirty="0" smtClean="0"/>
              <a:t>Television</a:t>
            </a:r>
          </a:p>
          <a:p>
            <a:pPr lvl="1"/>
            <a:r>
              <a:rPr lang="en-US" sz="2400" dirty="0" smtClean="0"/>
              <a:t>This is also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dominated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by the US</a:t>
            </a:r>
          </a:p>
          <a:p>
            <a:pPr lvl="2"/>
            <a:r>
              <a:rPr lang="en-US" sz="2400" dirty="0" smtClean="0"/>
              <a:t>Discovery Channel (Canada),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MTV Canada</a:t>
            </a:r>
            <a:r>
              <a:rPr lang="en-US" sz="2400" dirty="0" smtClean="0"/>
              <a:t>, and BBC Canada</a:t>
            </a:r>
          </a:p>
          <a:p>
            <a:pPr lvl="2"/>
            <a:r>
              <a:rPr lang="en-US" sz="2400" dirty="0" smtClean="0"/>
              <a:t>But, Canadians have the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CBC</a:t>
            </a:r>
            <a:r>
              <a:rPr lang="en-US" sz="2400" dirty="0" smtClean="0"/>
              <a:t>, which produces </a:t>
            </a:r>
            <a:r>
              <a:rPr lang="en-US" sz="24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Canadian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made shows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38311"/>
            <a:ext cx="1945599" cy="9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013" y="5163324"/>
            <a:ext cx="1585271" cy="145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1143000"/>
            <a:ext cx="1661861" cy="18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7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56356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Film &amp; Television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762000"/>
            <a:ext cx="3581400" cy="58674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Famous Canadian Actors:</a:t>
            </a:r>
          </a:p>
          <a:p>
            <a:pPr lvl="1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Alex </a:t>
            </a:r>
            <a:r>
              <a:rPr lang="en-US" sz="2800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Trebek</a:t>
            </a:r>
            <a:endParaRPr lang="en-US" sz="2800" u="sng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 smtClean="0"/>
              <a:t>Brendan Fraser</a:t>
            </a:r>
          </a:p>
          <a:p>
            <a:pPr lvl="1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Dan </a:t>
            </a:r>
            <a:r>
              <a:rPr lang="en-US" sz="2800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Ackroyd</a:t>
            </a:r>
            <a:endParaRPr lang="en-US" sz="2800" u="sng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 smtClean="0"/>
              <a:t>Donald Sutherland</a:t>
            </a:r>
          </a:p>
          <a:p>
            <a:pPr lvl="1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Jim Carrey</a:t>
            </a:r>
          </a:p>
          <a:p>
            <a:pPr lvl="1"/>
            <a:r>
              <a:rPr lang="en-US" sz="2800" dirty="0" smtClean="0"/>
              <a:t>Mike Meyers</a:t>
            </a:r>
          </a:p>
          <a:p>
            <a:pPr lvl="1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Ryan Reynolds</a:t>
            </a:r>
          </a:p>
          <a:p>
            <a:pPr lvl="1"/>
            <a:r>
              <a:rPr lang="en-US" sz="2800" dirty="0" smtClean="0"/>
              <a:t>William Shatner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8343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43" y="1371600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9248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2" y="2914650"/>
            <a:ext cx="29241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6" y="4654460"/>
            <a:ext cx="1726474" cy="194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Canadians </a:t>
            </a:r>
            <a:r>
              <a:rPr lang="en-US" sz="32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sport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/>
              <a:t>culture is </a:t>
            </a:r>
            <a:r>
              <a:rPr lang="en-US" sz="32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unique</a:t>
            </a:r>
          </a:p>
          <a:p>
            <a:pPr lvl="1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Ice hockey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is the official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winter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sport and the most popular sport in Canada</a:t>
            </a:r>
          </a:p>
          <a:p>
            <a:pPr lvl="1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Lacrosse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is a sport many Canadians play</a:t>
            </a:r>
          </a:p>
          <a:p>
            <a:pPr lvl="2"/>
            <a:r>
              <a:rPr lang="en-US" sz="2800" dirty="0" smtClean="0"/>
              <a:t>Originated from the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aboriginals</a:t>
            </a:r>
          </a:p>
          <a:p>
            <a:pPr lvl="1"/>
            <a:r>
              <a:rPr lang="en-US" sz="2800" dirty="0" smtClean="0"/>
              <a:t>Canadian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Football</a:t>
            </a:r>
            <a:r>
              <a:rPr lang="en-US" sz="2800" dirty="0" smtClean="0"/>
              <a:t>- different from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American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football</a:t>
            </a:r>
          </a:p>
          <a:p>
            <a:pPr lvl="2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110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yard field, not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100</a:t>
            </a:r>
          </a:p>
          <a:p>
            <a:pPr lvl="2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players, not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  <a:p>
            <a:pPr lvl="2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downs, not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</a:p>
          <a:p>
            <a:pPr lvl="2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/>
              <a:t>point for kicking the ball into the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end zone </a:t>
            </a:r>
            <a:r>
              <a:rPr lang="en-US" sz="2800" dirty="0" smtClean="0"/>
              <a:t>with no </a:t>
            </a:r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return</a:t>
            </a:r>
            <a:endParaRPr lang="en-US" sz="2800" u="sng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48" y="3962400"/>
            <a:ext cx="2383882" cy="166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69" y="228600"/>
            <a:ext cx="1707428" cy="110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0570"/>
            <a:ext cx="2362200" cy="18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Sports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14400"/>
            <a:ext cx="8686800" cy="57150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/>
              <a:t>Other popular sports:</a:t>
            </a:r>
          </a:p>
          <a:p>
            <a:pPr lvl="2"/>
            <a:r>
              <a:rPr lang="en-US" sz="2800" dirty="0" smtClean="0"/>
              <a:t>Auto racing</a:t>
            </a:r>
          </a:p>
          <a:p>
            <a:pPr lvl="2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Curling</a:t>
            </a:r>
          </a:p>
          <a:p>
            <a:pPr lvl="2"/>
            <a:r>
              <a:rPr lang="en-US" sz="2800" dirty="0" smtClean="0"/>
              <a:t>Skiing/snowboarding</a:t>
            </a:r>
          </a:p>
          <a:p>
            <a:pPr lvl="2"/>
            <a:r>
              <a:rPr lang="en-US" sz="2800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Golf</a:t>
            </a:r>
          </a:p>
          <a:p>
            <a:pPr lvl="2"/>
            <a:r>
              <a:rPr lang="en-US" sz="2800" dirty="0" smtClean="0"/>
              <a:t>MMA</a:t>
            </a:r>
            <a:endParaRPr lang="en-US" sz="28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87" y="2286001"/>
            <a:ext cx="2766242" cy="176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09" y="3400426"/>
            <a:ext cx="243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encrypted-tbn3.google.com/images?q=tbn:ANd9GcQLUH-LcbydvCZ-zQ7XDildcmxWU5EJdqoFie8kT9NV_Haq4Cv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1" y="4671604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34" y="461445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237</TotalTime>
  <Words>373</Words>
  <Application>Microsoft Office PowerPoint</Application>
  <PresentationFormat>On-screen Show (4:3)</PresentationFormat>
  <Paragraphs>78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Thatch</vt:lpstr>
      <vt:lpstr>Canadian Culture</vt:lpstr>
      <vt:lpstr>Arts</vt:lpstr>
      <vt:lpstr>Literature</vt:lpstr>
      <vt:lpstr>Music</vt:lpstr>
      <vt:lpstr>Film &amp; Television</vt:lpstr>
      <vt:lpstr>PowerPoint Presentation</vt:lpstr>
      <vt:lpstr>Sports</vt:lpstr>
      <vt:lpstr>PowerPoint Presentation</vt:lpstr>
    </vt:vector>
  </TitlesOfParts>
  <Company>Dunklin R-V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Culture</dc:title>
  <dc:creator>q</dc:creator>
  <cp:lastModifiedBy>Fitzgerald, Amy</cp:lastModifiedBy>
  <cp:revision>22</cp:revision>
  <dcterms:created xsi:type="dcterms:W3CDTF">2012-01-10T15:40:55Z</dcterms:created>
  <dcterms:modified xsi:type="dcterms:W3CDTF">2012-01-13T16:09:35Z</dcterms:modified>
</cp:coreProperties>
</file>