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2824" y="-1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020F-F0EB-C145-A341-390FD645B70D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A27EC-9DBD-5E43-9CD4-AB169A574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247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020F-F0EB-C145-A341-390FD645B70D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A27EC-9DBD-5E43-9CD4-AB169A574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86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020F-F0EB-C145-A341-390FD645B70D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A27EC-9DBD-5E43-9CD4-AB169A574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316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020F-F0EB-C145-A341-390FD645B70D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A27EC-9DBD-5E43-9CD4-AB169A574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304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020F-F0EB-C145-A341-390FD645B70D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A27EC-9DBD-5E43-9CD4-AB169A574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516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020F-F0EB-C145-A341-390FD645B70D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A27EC-9DBD-5E43-9CD4-AB169A574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58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020F-F0EB-C145-A341-390FD645B70D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A27EC-9DBD-5E43-9CD4-AB169A574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473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020F-F0EB-C145-A341-390FD645B70D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A27EC-9DBD-5E43-9CD4-AB169A574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923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020F-F0EB-C145-A341-390FD645B70D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A27EC-9DBD-5E43-9CD4-AB169A574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33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020F-F0EB-C145-A341-390FD645B70D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A27EC-9DBD-5E43-9CD4-AB169A574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30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2020F-F0EB-C145-A341-390FD645B70D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A27EC-9DBD-5E43-9CD4-AB169A574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75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2020F-F0EB-C145-A341-390FD645B70D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A27EC-9DBD-5E43-9CD4-AB169A574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731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3667" y="192500"/>
            <a:ext cx="5094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Hobo Std"/>
                <a:cs typeface="Hobo Std"/>
              </a:rPr>
              <a:t>Bone Diagram</a:t>
            </a:r>
            <a:endParaRPr lang="en-US" sz="2400" dirty="0">
              <a:latin typeface="Hobo Std"/>
              <a:cs typeface="Hobo Std"/>
            </a:endParaRPr>
          </a:p>
        </p:txBody>
      </p:sp>
      <p:sp>
        <p:nvSpPr>
          <p:cNvPr id="6" name="Oval 5"/>
          <p:cNvSpPr/>
          <p:nvPr/>
        </p:nvSpPr>
        <p:spPr>
          <a:xfrm>
            <a:off x="4586111" y="1072444"/>
            <a:ext cx="2159000" cy="2074334"/>
          </a:xfrm>
          <a:prstGeom prst="ellipse">
            <a:avLst/>
          </a:prstGeom>
          <a:noFill/>
          <a:ln w="28575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89845" y="5641622"/>
            <a:ext cx="2159000" cy="2074334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017888" y="2554111"/>
            <a:ext cx="2300111" cy="284762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045177" y="3454400"/>
            <a:ext cx="2300111" cy="284762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650067" y="3146778"/>
            <a:ext cx="2077155" cy="24948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rot="2235100">
            <a:off x="2514859" y="4017834"/>
            <a:ext cx="2695221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Transition Period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52778" y="1481667"/>
            <a:ext cx="2878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Drivers</a:t>
            </a:r>
            <a:r>
              <a:rPr lang="en-US" sz="2000" b="1" dirty="0" smtClean="0"/>
              <a:t>: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866445" y="6341533"/>
            <a:ext cx="2878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Restrainers</a:t>
            </a:r>
            <a:r>
              <a:rPr lang="en-US" sz="2000" b="1" dirty="0" smtClean="0"/>
              <a:t>: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832556" y="5925445"/>
            <a:ext cx="16763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Present State: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4826000" y="1312390"/>
            <a:ext cx="16763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Desired State: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64989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Dunklin R-V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Fitzgerald</dc:creator>
  <cp:lastModifiedBy>Amy Fitzgerald</cp:lastModifiedBy>
  <cp:revision>2</cp:revision>
  <dcterms:created xsi:type="dcterms:W3CDTF">2016-10-24T18:25:09Z</dcterms:created>
  <dcterms:modified xsi:type="dcterms:W3CDTF">2016-10-24T18:31:38Z</dcterms:modified>
</cp:coreProperties>
</file>