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7" r:id="rId2"/>
    <p:sldId id="260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21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A5B99-85B4-7E49-9477-43BB38E9D942}" type="datetimeFigureOut">
              <a:rPr lang="en-US" smtClean="0"/>
              <a:t>1/2/17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C9032-5A7E-4C4D-855F-4EF580AD1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E333-6058-40C0-A892-927F91BAEDA3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8BA1-F1A5-4B72-BA66-8DBDEBAB4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E333-6058-40C0-A892-927F91BAEDA3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8BA1-F1A5-4B72-BA66-8DBDEBAB4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E333-6058-40C0-A892-927F91BAEDA3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8BA1-F1A5-4B72-BA66-8DBDEBAB4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E333-6058-40C0-A892-927F91BAEDA3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8BA1-F1A5-4B72-BA66-8DBDEBAB4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E333-6058-40C0-A892-927F91BAEDA3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8BA1-F1A5-4B72-BA66-8DBDEBAB4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E333-6058-40C0-A892-927F91BAEDA3}" type="datetimeFigureOut">
              <a:rPr lang="en-US" smtClean="0"/>
              <a:t>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8BA1-F1A5-4B72-BA66-8DBDEBAB4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E333-6058-40C0-A892-927F91BAEDA3}" type="datetimeFigureOut">
              <a:rPr lang="en-US" smtClean="0"/>
              <a:t>1/2/17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8BA1-F1A5-4B72-BA66-8DBDEBAB4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E333-6058-40C0-A892-927F91BAEDA3}" type="datetimeFigureOut">
              <a:rPr lang="en-US" smtClean="0"/>
              <a:t>1/2/17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8BA1-F1A5-4B72-BA66-8DBDEBAB4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E333-6058-40C0-A892-927F91BAEDA3}" type="datetimeFigureOut">
              <a:rPr lang="en-US" smtClean="0"/>
              <a:t>1/2/17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8BA1-F1A5-4B72-BA66-8DBDEBAB4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E333-6058-40C0-A892-927F91BAEDA3}" type="datetimeFigureOut">
              <a:rPr lang="en-US" smtClean="0"/>
              <a:t>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8BA1-F1A5-4B72-BA66-8DBDEBAB4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E333-6058-40C0-A892-927F91BAEDA3}" type="datetimeFigureOut">
              <a:rPr lang="en-US" smtClean="0"/>
              <a:t>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8BA1-F1A5-4B72-BA66-8DBDEBAB4A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5E333-6058-40C0-A892-927F91BAEDA3}" type="datetimeFigureOut">
              <a:rPr lang="en-US" smtClean="0"/>
              <a:t>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C8BA1-F1A5-4B72-BA66-8DBDEBAB4A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55927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b="1" dirty="0" smtClean="0">
                <a:solidFill>
                  <a:srgbClr val="3366FF"/>
                </a:solidFill>
                <a:latin typeface="Arial Rounded MT Bold"/>
                <a:cs typeface="Arial Rounded MT Bold"/>
              </a:rPr>
              <a:t>Explain how the ideas of the Scientific Revolution influenced the Enlightenment.</a:t>
            </a:r>
            <a:endParaRPr lang="en-US" sz="6600" b="1" dirty="0">
              <a:solidFill>
                <a:srgbClr val="3366FF"/>
              </a:solidFill>
              <a:latin typeface="Arial Rounded MT Bold"/>
              <a:cs typeface="Arial Rounded MT 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76200"/>
            <a:ext cx="9144000" cy="6629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5400" b="1" dirty="0" smtClean="0">
                <a:solidFill>
                  <a:srgbClr val="3366FF"/>
                </a:solidFill>
                <a:latin typeface="Arial Rounded MT Bold"/>
                <a:cs typeface="Arial Rounded MT Bold"/>
              </a:rPr>
              <a:t>Analyze the ideas of: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5400" b="1" dirty="0" smtClean="0">
                <a:solidFill>
                  <a:srgbClr val="3366FF"/>
                </a:solidFill>
                <a:latin typeface="Arial Rounded MT Bold"/>
                <a:cs typeface="Arial Rounded MT Bold"/>
              </a:rPr>
              <a:t>John Locke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5400" b="1" dirty="0" smtClean="0">
                <a:solidFill>
                  <a:srgbClr val="3366FF"/>
                </a:solidFill>
                <a:latin typeface="Arial Rounded MT Bold"/>
                <a:cs typeface="Arial Rounded MT Bold"/>
              </a:rPr>
              <a:t>Baron De Montesquieu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5400" b="1" dirty="0" smtClean="0">
                <a:solidFill>
                  <a:srgbClr val="3366FF"/>
                </a:solidFill>
                <a:latin typeface="Arial Rounded MT Bold"/>
                <a:cs typeface="Arial Rounded MT Bold"/>
              </a:rPr>
              <a:t>Thomas Hobbes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5400" b="1" dirty="0" smtClean="0">
                <a:solidFill>
                  <a:srgbClr val="3366FF"/>
                </a:solidFill>
                <a:latin typeface="Arial Rounded MT Bold"/>
                <a:cs typeface="Arial Rounded MT Bold"/>
              </a:rPr>
              <a:t>Adam Smith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5400" b="1" dirty="0" smtClean="0">
                <a:solidFill>
                  <a:srgbClr val="3366FF"/>
                </a:solidFill>
                <a:latin typeface="Arial Rounded MT Bold"/>
                <a:cs typeface="Arial Rounded MT Bold"/>
              </a:rPr>
              <a:t>Jean-Jacques Rousseau</a:t>
            </a:r>
            <a:endParaRPr lang="en-US" sz="5400" b="1" dirty="0">
              <a:solidFill>
                <a:srgbClr val="3366FF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934305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9067800" cy="5943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 smtClean="0">
                <a:solidFill>
                  <a:srgbClr val="3366FF"/>
                </a:solidFill>
                <a:latin typeface="Arial Rounded MT Bold"/>
                <a:cs typeface="Arial Rounded MT Bold"/>
              </a:rPr>
              <a:t>Explain why the American Revolution is important to WORLD history.</a:t>
            </a:r>
            <a:endParaRPr lang="en-US" sz="7200" b="1" dirty="0">
              <a:solidFill>
                <a:srgbClr val="3366FF"/>
              </a:solidFill>
              <a:latin typeface="Arial Rounded MT Bold"/>
              <a:cs typeface="Arial Rounded MT Bo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 smtClean="0">
                <a:solidFill>
                  <a:srgbClr val="3366FF"/>
                </a:solidFill>
                <a:latin typeface="Arial Rounded MT Bold"/>
                <a:cs typeface="Arial Rounded MT Bold"/>
              </a:rPr>
              <a:t>Describe the 4 main causes of the French Revolution.</a:t>
            </a:r>
            <a:endParaRPr lang="en-US" sz="7200" b="1" dirty="0">
              <a:solidFill>
                <a:srgbClr val="3366FF"/>
              </a:solidFill>
              <a:latin typeface="Arial Rounded MT Bold"/>
              <a:cs typeface="Arial Rounded MT Bo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228600"/>
            <a:ext cx="9144000" cy="6400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7200" b="1" dirty="0" smtClean="0">
                <a:solidFill>
                  <a:srgbClr val="3366FF"/>
                </a:solidFill>
                <a:latin typeface="Arial Rounded MT Bold"/>
                <a:cs typeface="Arial Rounded MT Bold"/>
              </a:rPr>
              <a:t>What is laissez-faire? Why is it important in a capitalist system?</a:t>
            </a:r>
            <a:endParaRPr lang="en-US" sz="7200" b="1" dirty="0">
              <a:solidFill>
                <a:srgbClr val="3366FF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534904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66</Words>
  <Application>Microsoft Macintosh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Dunklin R-V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Big Idea?</dc:title>
  <dc:creator>afitzgerald</dc:creator>
  <cp:lastModifiedBy>Amy Fitzgerald</cp:lastModifiedBy>
  <cp:revision>14</cp:revision>
  <cp:lastPrinted>2017-01-02T19:16:18Z</cp:lastPrinted>
  <dcterms:created xsi:type="dcterms:W3CDTF">2011-02-14T14:40:05Z</dcterms:created>
  <dcterms:modified xsi:type="dcterms:W3CDTF">2017-01-02T19:16:23Z</dcterms:modified>
</cp:coreProperties>
</file>