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824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7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1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9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3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3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6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2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3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4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F0DA6-9F8E-9F40-A72C-8A9EDBF30CB9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38AF1-53EA-C040-A287-5F884AE00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2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15937" y="1566334"/>
            <a:ext cx="2984500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Why?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798" y="754924"/>
            <a:ext cx="6075124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Problem: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25524" y="2283096"/>
            <a:ext cx="2984500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Why?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59087" y="3019741"/>
            <a:ext cx="2984500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Why?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97049" y="3776134"/>
            <a:ext cx="2984500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Why?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43854" y="4543777"/>
            <a:ext cx="2984500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Why?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799" y="5214570"/>
            <a:ext cx="6075123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Solution: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07038" y="1690674"/>
            <a:ext cx="2750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Hobo Std"/>
                <a:cs typeface="Hobo Std"/>
              </a:rPr>
              <a:t>The 5 Whys</a:t>
            </a:r>
            <a:endParaRPr lang="en-US" sz="3600" dirty="0">
              <a:latin typeface="Hobo Std"/>
              <a:cs typeface="Hobo Std"/>
            </a:endParaRPr>
          </a:p>
        </p:txBody>
      </p:sp>
      <p:sp>
        <p:nvSpPr>
          <p:cNvPr id="25" name="Circular Arrow 24"/>
          <p:cNvSpPr/>
          <p:nvPr/>
        </p:nvSpPr>
        <p:spPr>
          <a:xfrm rot="3566174">
            <a:off x="3893563" y="2429456"/>
            <a:ext cx="452438" cy="587698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Circular Arrow 29"/>
          <p:cNvSpPr/>
          <p:nvPr/>
        </p:nvSpPr>
        <p:spPr>
          <a:xfrm rot="3566174">
            <a:off x="3415750" y="1741036"/>
            <a:ext cx="452438" cy="587698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ular Arrow 30"/>
          <p:cNvSpPr/>
          <p:nvPr/>
        </p:nvSpPr>
        <p:spPr>
          <a:xfrm rot="3566174">
            <a:off x="4691085" y="4013857"/>
            <a:ext cx="452438" cy="587698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ircular Arrow 31"/>
          <p:cNvSpPr/>
          <p:nvPr/>
        </p:nvSpPr>
        <p:spPr>
          <a:xfrm rot="3566174">
            <a:off x="4323029" y="3138075"/>
            <a:ext cx="452438" cy="587698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84667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Name __________________	Date ____________	Class(</a:t>
            </a:r>
            <a:r>
              <a:rPr lang="en-US" sz="1400" dirty="0" err="1" smtClean="0"/>
              <a:t>es</a:t>
            </a:r>
            <a:r>
              <a:rPr lang="en-US" sz="1400" dirty="0" smtClean="0"/>
              <a:t>)_____________________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04799" y="6330497"/>
            <a:ext cx="2039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Hobo Std"/>
                <a:cs typeface="Hobo Std"/>
              </a:rPr>
              <a:t>Action Plan</a:t>
            </a:r>
            <a:endParaRPr lang="en-US" sz="2800" dirty="0">
              <a:latin typeface="Hobo Std"/>
              <a:cs typeface="Hobo Std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794826"/>
              </p:ext>
            </p:extLst>
          </p:nvPr>
        </p:nvGraphicFramePr>
        <p:xfrm>
          <a:off x="183444" y="6916662"/>
          <a:ext cx="6420556" cy="206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07779"/>
                <a:gridCol w="2002499"/>
                <a:gridCol w="1805203"/>
                <a:gridCol w="14050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Who is doing this?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What</a:t>
                      </a:r>
                      <a:r>
                        <a:rPr lang="en-US" sz="1600" baseline="0" dirty="0" smtClean="0"/>
                        <a:t> are they doing?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What resources are available?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When will this happen?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251713" y="6484385"/>
            <a:ext cx="3568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How will we get to the solution?</a:t>
            </a:r>
            <a:endParaRPr lang="en-US" sz="16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4644256" y="2196537"/>
            <a:ext cx="20602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What is the root cause of the problem?</a:t>
            </a:r>
            <a:endParaRPr lang="en-US" sz="1600" i="1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83444" y="6152444"/>
            <a:ext cx="6420556" cy="2822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04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58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3</cp:revision>
  <dcterms:created xsi:type="dcterms:W3CDTF">2016-09-22T18:13:17Z</dcterms:created>
  <dcterms:modified xsi:type="dcterms:W3CDTF">2016-09-22T19:54:02Z</dcterms:modified>
</cp:coreProperties>
</file>