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1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0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4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9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9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37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1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4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4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E7A4-BEBB-864E-9504-39B97085E582}" type="datetimeFigureOut">
              <a:rPr lang="en-US" smtClean="0"/>
              <a:t>9/28/16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740E-819E-104B-9A6A-69E11C878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7915" y="1449917"/>
            <a:ext cx="397933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Why? </a:t>
            </a:r>
            <a:r>
              <a:rPr lang="en-US" dirty="0" smtClean="0">
                <a:solidFill>
                  <a:srgbClr val="0000FF"/>
                </a:solidFill>
              </a:rPr>
              <a:t>I was late for work. 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399" y="491067"/>
            <a:ext cx="547793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Problem:  </a:t>
            </a:r>
            <a:r>
              <a:rPr lang="en-US" dirty="0" smtClean="0">
                <a:solidFill>
                  <a:srgbClr val="0000FF"/>
                </a:solidFill>
              </a:rPr>
              <a:t>I got a speeding ticket.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74799" y="2305050"/>
            <a:ext cx="397933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Why?  </a:t>
            </a:r>
            <a:r>
              <a:rPr lang="en-US" dirty="0" smtClean="0">
                <a:solidFill>
                  <a:srgbClr val="0000FF"/>
                </a:solidFill>
              </a:rPr>
              <a:t>I got up late.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96065" y="3221569"/>
            <a:ext cx="397933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Why?  </a:t>
            </a:r>
            <a:r>
              <a:rPr lang="en-US" dirty="0" smtClean="0">
                <a:solidFill>
                  <a:srgbClr val="0000FF"/>
                </a:solidFill>
              </a:rPr>
              <a:t>My alarm didn’t ring. 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7032" y="4091517"/>
            <a:ext cx="397933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Why?  </a:t>
            </a:r>
            <a:r>
              <a:rPr lang="en-US" dirty="0" smtClean="0">
                <a:solidFill>
                  <a:srgbClr val="0000FF"/>
                </a:solidFill>
              </a:rPr>
              <a:t>The batteries died.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85732" y="4995333"/>
            <a:ext cx="397933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Why?  </a:t>
            </a:r>
            <a:r>
              <a:rPr lang="en-US" dirty="0" smtClean="0">
                <a:solidFill>
                  <a:srgbClr val="0000FF"/>
                </a:solidFill>
              </a:rPr>
              <a:t>I forgot to replace them.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7914" y="5903384"/>
            <a:ext cx="782108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Solution:  </a:t>
            </a:r>
            <a:r>
              <a:rPr lang="en-US" dirty="0" smtClean="0">
                <a:solidFill>
                  <a:srgbClr val="0000FF"/>
                </a:solidFill>
              </a:rPr>
              <a:t>Set a reminder to replace the batteries at set intervals, so that I don’t forget again.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4166" y="1460563"/>
            <a:ext cx="2751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obo Std"/>
                <a:cs typeface="Hobo Std"/>
              </a:rPr>
              <a:t>The 5 Whys</a:t>
            </a:r>
            <a:endParaRPr lang="en-US" sz="3600" dirty="0">
              <a:latin typeface="Hobo Std"/>
              <a:cs typeface="Hobo Std"/>
            </a:endParaRPr>
          </a:p>
        </p:txBody>
      </p:sp>
      <p:sp>
        <p:nvSpPr>
          <p:cNvPr id="13" name="Circular Arrow 12"/>
          <p:cNvSpPr/>
          <p:nvPr/>
        </p:nvSpPr>
        <p:spPr>
          <a:xfrm rot="2150158">
            <a:off x="4762499" y="1719436"/>
            <a:ext cx="603250" cy="6879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ircular Arrow 13"/>
          <p:cNvSpPr/>
          <p:nvPr/>
        </p:nvSpPr>
        <p:spPr>
          <a:xfrm rot="2150158">
            <a:off x="5582707" y="2607422"/>
            <a:ext cx="603250" cy="6879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ircular Arrow 14"/>
          <p:cNvSpPr/>
          <p:nvPr/>
        </p:nvSpPr>
        <p:spPr>
          <a:xfrm rot="2150158">
            <a:off x="6418790" y="3518297"/>
            <a:ext cx="603250" cy="6879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2150158">
            <a:off x="7351526" y="4393889"/>
            <a:ext cx="603250" cy="687917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ircular Arrow 16"/>
          <p:cNvSpPr/>
          <p:nvPr/>
        </p:nvSpPr>
        <p:spPr>
          <a:xfrm rot="5400000">
            <a:off x="8206138" y="5258668"/>
            <a:ext cx="728833" cy="943003"/>
          </a:xfrm>
          <a:prstGeom prst="circular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1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Fitzgerald</dc:creator>
  <cp:lastModifiedBy>Amy Fitzgerald</cp:lastModifiedBy>
  <cp:revision>1</cp:revision>
  <dcterms:created xsi:type="dcterms:W3CDTF">2016-09-28T15:51:01Z</dcterms:created>
  <dcterms:modified xsi:type="dcterms:W3CDTF">2016-09-28T15:51:22Z</dcterms:modified>
</cp:coreProperties>
</file>