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1390-C97B-4B1F-8F6D-69ADB2E01F50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0616-23BE-46B4-8667-0193819BD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1390-C97B-4B1F-8F6D-69ADB2E01F50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0616-23BE-46B4-8667-0193819BD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1390-C97B-4B1F-8F6D-69ADB2E01F50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0616-23BE-46B4-8667-0193819BD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1390-C97B-4B1F-8F6D-69ADB2E01F50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0616-23BE-46B4-8667-0193819BD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1390-C97B-4B1F-8F6D-69ADB2E01F50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0616-23BE-46B4-8667-0193819BD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1390-C97B-4B1F-8F6D-69ADB2E01F50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0616-23BE-46B4-8667-0193819BD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1390-C97B-4B1F-8F6D-69ADB2E01F50}" type="datetimeFigureOut">
              <a:rPr lang="en-US" smtClean="0"/>
              <a:t>2/11/14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0616-23BE-46B4-8667-0193819BD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1390-C97B-4B1F-8F6D-69ADB2E01F50}" type="datetimeFigureOut">
              <a:rPr lang="en-US" smtClean="0"/>
              <a:t>2/11/14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0616-23BE-46B4-8667-0193819BD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1390-C97B-4B1F-8F6D-69ADB2E01F50}" type="datetimeFigureOut">
              <a:rPr lang="en-US" smtClean="0"/>
              <a:t>2/11/14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0616-23BE-46B4-8667-0193819BD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1390-C97B-4B1F-8F6D-69ADB2E01F50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0616-23BE-46B4-8667-0193819BD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1390-C97B-4B1F-8F6D-69ADB2E01F50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0616-23BE-46B4-8667-0193819BD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81390-C97B-4B1F-8F6D-69ADB2E01F50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0616-23BE-46B4-8667-0193819BDC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5105400"/>
            <a:ext cx="1295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" y="2514600"/>
            <a:ext cx="1295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3810000"/>
            <a:ext cx="1295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" y="1219200"/>
            <a:ext cx="1295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33600" y="1143000"/>
            <a:ext cx="304800" cy="532453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pperplate Gothic Bold" pitchFamily="34" charset="0"/>
              </a:rPr>
              <a:t>French</a:t>
            </a:r>
            <a:endParaRPr lang="en-US" sz="2000" dirty="0">
              <a:latin typeface="Copperplate Gothic Bold" pitchFamily="34" charset="0"/>
            </a:endParaRPr>
          </a:p>
          <a:p>
            <a:pPr algn="ctr"/>
            <a:r>
              <a:rPr lang="en-US" sz="2000" dirty="0" smtClean="0">
                <a:latin typeface="Copperplate Gothic Bold" pitchFamily="34" charset="0"/>
              </a:rPr>
              <a:t>Revolution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838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erlin Sans FB Demi" pitchFamily="34" charset="0"/>
              </a:rPr>
              <a:t>4 Main Causes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533400"/>
            <a:ext cx="861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Directions</a:t>
            </a:r>
            <a:r>
              <a:rPr lang="en-US" sz="1100" dirty="0" smtClean="0"/>
              <a:t>: </a:t>
            </a:r>
            <a:r>
              <a:rPr lang="en-US" sz="1100" i="1" dirty="0" smtClean="0"/>
              <a:t>In each box, describe the events of the early French Revolution</a:t>
            </a:r>
            <a:r>
              <a:rPr lang="en-US" sz="1400" i="1" dirty="0" smtClean="0"/>
              <a:t>.</a:t>
            </a:r>
            <a:endParaRPr lang="en-US" sz="1400" i="1" dirty="0"/>
          </a:p>
        </p:txBody>
      </p:sp>
      <p:sp>
        <p:nvSpPr>
          <p:cNvPr id="14" name="Rounded Rectangle 13"/>
          <p:cNvSpPr/>
          <p:nvPr/>
        </p:nvSpPr>
        <p:spPr>
          <a:xfrm>
            <a:off x="3124200" y="1295400"/>
            <a:ext cx="1295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257800" y="1295400"/>
            <a:ext cx="1295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572000" y="1676400"/>
            <a:ext cx="5334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48000" y="990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Estates General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5029200" y="9906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National Assembly</a:t>
            </a:r>
            <a:endParaRPr lang="en-US" sz="1400" dirty="0"/>
          </a:p>
        </p:txBody>
      </p:sp>
      <p:cxnSp>
        <p:nvCxnSpPr>
          <p:cNvPr id="20" name="Straight Arrow Connector 19"/>
          <p:cNvCxnSpPr>
            <a:stCxn id="7" idx="3"/>
          </p:cNvCxnSpPr>
          <p:nvPr/>
        </p:nvCxnSpPr>
        <p:spPr>
          <a:xfrm>
            <a:off x="1752600" y="1790700"/>
            <a:ext cx="3048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3"/>
          </p:cNvCxnSpPr>
          <p:nvPr/>
        </p:nvCxnSpPr>
        <p:spPr>
          <a:xfrm>
            <a:off x="1752600" y="3086100"/>
            <a:ext cx="3048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3"/>
          </p:cNvCxnSpPr>
          <p:nvPr/>
        </p:nvCxnSpPr>
        <p:spPr>
          <a:xfrm flipV="1">
            <a:off x="1752600" y="3962400"/>
            <a:ext cx="3048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3"/>
          </p:cNvCxnSpPr>
          <p:nvPr/>
        </p:nvCxnSpPr>
        <p:spPr>
          <a:xfrm flipV="1">
            <a:off x="1752600" y="5257800"/>
            <a:ext cx="3048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7391400" y="1295400"/>
            <a:ext cx="1295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6705600" y="1676400"/>
            <a:ext cx="5334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162800" y="838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Storming of the Bastille</a:t>
            </a:r>
            <a:endParaRPr lang="en-US" sz="1400" dirty="0"/>
          </a:p>
        </p:txBody>
      </p:sp>
      <p:sp>
        <p:nvSpPr>
          <p:cNvPr id="34" name="Rounded Rectangle 33"/>
          <p:cNvSpPr/>
          <p:nvPr/>
        </p:nvSpPr>
        <p:spPr>
          <a:xfrm>
            <a:off x="3124200" y="3505200"/>
            <a:ext cx="1295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10060852">
            <a:off x="4438973" y="2588609"/>
            <a:ext cx="2889904" cy="49349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971800" y="3200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 Great Fear</a:t>
            </a:r>
            <a:endParaRPr lang="en-US" sz="1400" dirty="0"/>
          </a:p>
        </p:txBody>
      </p:sp>
      <p:sp>
        <p:nvSpPr>
          <p:cNvPr id="37" name="Right Arrow 36"/>
          <p:cNvSpPr/>
          <p:nvPr/>
        </p:nvSpPr>
        <p:spPr>
          <a:xfrm>
            <a:off x="4572000" y="3810000"/>
            <a:ext cx="5334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5257800" y="3505200"/>
            <a:ext cx="1295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105400" y="3048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Dec. of Rights of Man &amp; Citizen</a:t>
            </a:r>
            <a:endParaRPr lang="en-US" sz="1400" dirty="0"/>
          </a:p>
        </p:txBody>
      </p:sp>
      <p:sp>
        <p:nvSpPr>
          <p:cNvPr id="40" name="Right Arrow 39"/>
          <p:cNvSpPr/>
          <p:nvPr/>
        </p:nvSpPr>
        <p:spPr>
          <a:xfrm>
            <a:off x="6705600" y="3810000"/>
            <a:ext cx="5334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7391400" y="3505200"/>
            <a:ext cx="1295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162800" y="32004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Constitution of 1791</a:t>
            </a:r>
            <a:endParaRPr lang="en-US" sz="1400" dirty="0"/>
          </a:p>
        </p:txBody>
      </p:sp>
      <p:sp>
        <p:nvSpPr>
          <p:cNvPr id="44" name="Right Arrow 43"/>
          <p:cNvSpPr/>
          <p:nvPr/>
        </p:nvSpPr>
        <p:spPr>
          <a:xfrm rot="10044007">
            <a:off x="4513348" y="4716904"/>
            <a:ext cx="2889904" cy="49349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3200400" y="5486400"/>
            <a:ext cx="1295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048000" y="5181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Paris Commune</a:t>
            </a:r>
            <a:endParaRPr lang="en-US" sz="1400" dirty="0"/>
          </a:p>
        </p:txBody>
      </p:sp>
      <p:sp>
        <p:nvSpPr>
          <p:cNvPr id="47" name="Right Arrow 46"/>
          <p:cNvSpPr/>
          <p:nvPr/>
        </p:nvSpPr>
        <p:spPr>
          <a:xfrm>
            <a:off x="4648200" y="5791200"/>
            <a:ext cx="5334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486400" y="57912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rlin Sans FB Demi" pitchFamily="34" charset="0"/>
              </a:rPr>
              <a:t>Radical Revolution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52" name="Left Brace 51"/>
          <p:cNvSpPr/>
          <p:nvPr/>
        </p:nvSpPr>
        <p:spPr>
          <a:xfrm>
            <a:off x="2590800" y="914400"/>
            <a:ext cx="609600" cy="5791200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0" y="0"/>
            <a:ext cx="2667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Fitzgerald/World History</a:t>
            </a:r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0" y="152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erlin Sans FB Demi" pitchFamily="34" charset="0"/>
              </a:rPr>
              <a:t>French Revolution Flow Chart</a:t>
            </a:r>
            <a:endParaRPr lang="en-US" sz="28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5105400"/>
            <a:ext cx="1295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" y="2514600"/>
            <a:ext cx="1295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3810000"/>
            <a:ext cx="1295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" y="1219200"/>
            <a:ext cx="1295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33600" y="1143000"/>
            <a:ext cx="304800" cy="532453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pperplate Gothic Bold" pitchFamily="34" charset="0"/>
              </a:rPr>
              <a:t>French</a:t>
            </a:r>
            <a:endParaRPr lang="en-US" sz="2000" dirty="0">
              <a:latin typeface="Copperplate Gothic Bold" pitchFamily="34" charset="0"/>
            </a:endParaRPr>
          </a:p>
          <a:p>
            <a:pPr algn="ctr"/>
            <a:r>
              <a:rPr lang="en-US" sz="2000" dirty="0" smtClean="0">
                <a:latin typeface="Copperplate Gothic Bold" pitchFamily="34" charset="0"/>
              </a:rPr>
              <a:t>Revolution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838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erlin Sans FB Demi" pitchFamily="34" charset="0"/>
              </a:rPr>
              <a:t>4 Main Causes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533400"/>
            <a:ext cx="861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Directions</a:t>
            </a:r>
            <a:r>
              <a:rPr lang="en-US" sz="1100" dirty="0" smtClean="0"/>
              <a:t>: </a:t>
            </a:r>
            <a:r>
              <a:rPr lang="en-US" sz="1100" i="1" dirty="0" smtClean="0"/>
              <a:t>In each box, describe the events of the early French Revolution</a:t>
            </a:r>
            <a:r>
              <a:rPr lang="en-US" sz="1400" i="1" dirty="0" smtClean="0"/>
              <a:t>.</a:t>
            </a:r>
            <a:endParaRPr lang="en-US" sz="1400" i="1" dirty="0"/>
          </a:p>
        </p:txBody>
      </p:sp>
      <p:sp>
        <p:nvSpPr>
          <p:cNvPr id="14" name="Rounded Rectangle 13"/>
          <p:cNvSpPr/>
          <p:nvPr/>
        </p:nvSpPr>
        <p:spPr>
          <a:xfrm>
            <a:off x="3124200" y="1295400"/>
            <a:ext cx="1295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257800" y="1295400"/>
            <a:ext cx="1295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572000" y="1676400"/>
            <a:ext cx="5334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48000" y="990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Estates General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5029200" y="9906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National Assembly</a:t>
            </a:r>
            <a:endParaRPr lang="en-US" sz="1400" dirty="0"/>
          </a:p>
        </p:txBody>
      </p:sp>
      <p:cxnSp>
        <p:nvCxnSpPr>
          <p:cNvPr id="20" name="Straight Arrow Connector 19"/>
          <p:cNvCxnSpPr>
            <a:stCxn id="7" idx="3"/>
          </p:cNvCxnSpPr>
          <p:nvPr/>
        </p:nvCxnSpPr>
        <p:spPr>
          <a:xfrm>
            <a:off x="1752600" y="1790700"/>
            <a:ext cx="3048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3"/>
          </p:cNvCxnSpPr>
          <p:nvPr/>
        </p:nvCxnSpPr>
        <p:spPr>
          <a:xfrm>
            <a:off x="1752600" y="3086100"/>
            <a:ext cx="3048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3"/>
          </p:cNvCxnSpPr>
          <p:nvPr/>
        </p:nvCxnSpPr>
        <p:spPr>
          <a:xfrm flipV="1">
            <a:off x="1752600" y="3962400"/>
            <a:ext cx="3048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3"/>
          </p:cNvCxnSpPr>
          <p:nvPr/>
        </p:nvCxnSpPr>
        <p:spPr>
          <a:xfrm flipV="1">
            <a:off x="1752600" y="5257800"/>
            <a:ext cx="3048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7391400" y="1295400"/>
            <a:ext cx="1295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6705600" y="1676400"/>
            <a:ext cx="5334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162800" y="838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Storming of the Bastille</a:t>
            </a:r>
            <a:endParaRPr lang="en-US" sz="1400" dirty="0"/>
          </a:p>
        </p:txBody>
      </p:sp>
      <p:sp>
        <p:nvSpPr>
          <p:cNvPr id="34" name="Rounded Rectangle 33"/>
          <p:cNvSpPr/>
          <p:nvPr/>
        </p:nvSpPr>
        <p:spPr>
          <a:xfrm>
            <a:off x="3124200" y="3505200"/>
            <a:ext cx="1295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10060852">
            <a:off x="4438973" y="2588609"/>
            <a:ext cx="2889904" cy="49349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971800" y="3200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 Great Fear</a:t>
            </a:r>
            <a:endParaRPr lang="en-US" sz="1400" dirty="0"/>
          </a:p>
        </p:txBody>
      </p:sp>
      <p:sp>
        <p:nvSpPr>
          <p:cNvPr id="37" name="Right Arrow 36"/>
          <p:cNvSpPr/>
          <p:nvPr/>
        </p:nvSpPr>
        <p:spPr>
          <a:xfrm>
            <a:off x="4572000" y="3810000"/>
            <a:ext cx="5334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5257800" y="3505200"/>
            <a:ext cx="1295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105400" y="3048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Dec. of Rights of Man &amp; Citizen</a:t>
            </a:r>
            <a:endParaRPr lang="en-US" sz="1400" dirty="0"/>
          </a:p>
        </p:txBody>
      </p:sp>
      <p:sp>
        <p:nvSpPr>
          <p:cNvPr id="40" name="Right Arrow 39"/>
          <p:cNvSpPr/>
          <p:nvPr/>
        </p:nvSpPr>
        <p:spPr>
          <a:xfrm>
            <a:off x="6705600" y="3810000"/>
            <a:ext cx="5334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7391400" y="3505200"/>
            <a:ext cx="1295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162800" y="32004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Constitution of 1791</a:t>
            </a:r>
            <a:endParaRPr lang="en-US" sz="1400" dirty="0"/>
          </a:p>
        </p:txBody>
      </p:sp>
      <p:sp>
        <p:nvSpPr>
          <p:cNvPr id="44" name="Right Arrow 43"/>
          <p:cNvSpPr/>
          <p:nvPr/>
        </p:nvSpPr>
        <p:spPr>
          <a:xfrm rot="10044007">
            <a:off x="4513348" y="4716904"/>
            <a:ext cx="2889904" cy="49349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3200400" y="5486400"/>
            <a:ext cx="12954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048000" y="5181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Paris Commune</a:t>
            </a:r>
            <a:endParaRPr lang="en-US" sz="1400" dirty="0"/>
          </a:p>
        </p:txBody>
      </p:sp>
      <p:sp>
        <p:nvSpPr>
          <p:cNvPr id="47" name="Right Arrow 46"/>
          <p:cNvSpPr/>
          <p:nvPr/>
        </p:nvSpPr>
        <p:spPr>
          <a:xfrm>
            <a:off x="4648200" y="5791200"/>
            <a:ext cx="5334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486400" y="57912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rlin Sans FB Demi" pitchFamily="34" charset="0"/>
              </a:rPr>
              <a:t>Radical Revolution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52" name="Left Brace 51"/>
          <p:cNvSpPr/>
          <p:nvPr/>
        </p:nvSpPr>
        <p:spPr>
          <a:xfrm>
            <a:off x="2590800" y="914400"/>
            <a:ext cx="609600" cy="5791200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0" y="0"/>
            <a:ext cx="2667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Fitzgerald/World History</a:t>
            </a:r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0" y="152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erlin Sans FB Demi" pitchFamily="34" charset="0"/>
              </a:rPr>
              <a:t>French Revolution Flow Chart</a:t>
            </a:r>
            <a:endParaRPr lang="en-US" sz="2800" dirty="0">
              <a:latin typeface="Berlin Sans FB Dem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298377"/>
            <a:ext cx="129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Near collapse of government finances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7200" y="2547491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Economic Depression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7200" y="3819904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Inequality in the government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9491" y="5138291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Enlightenment Ideas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24200" y="1328291"/>
            <a:ext cx="144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Unfair voting leads to 3</a:t>
            </a:r>
            <a:r>
              <a:rPr lang="en-US" sz="1600" baseline="30000" dirty="0" smtClean="0">
                <a:solidFill>
                  <a:srgbClr val="C00000"/>
                </a:solidFill>
              </a:rPr>
              <a:t>rd</a:t>
            </a:r>
            <a:r>
              <a:rPr lang="en-US" sz="1600" dirty="0" smtClean="0">
                <a:solidFill>
                  <a:srgbClr val="C00000"/>
                </a:solidFill>
              </a:rPr>
              <a:t> Estate breaking away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1322595"/>
            <a:ext cx="129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King tries to attack NA, so commoners try to stop it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429500" y="1328291"/>
            <a:ext cx="129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Commoners get weapons and release prisoners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24200" y="3538091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People fear for their livelihoods	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3534141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Demand freedom, rights, power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91400" y="3534141"/>
            <a:ext cx="129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Create Leg. Assembly- only rich can be in gov’t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00400" y="5483423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Radical ideas lead to more violence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510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2" grpId="0"/>
      <p:bldP spid="48" grpId="0"/>
      <p:bldP spid="49" grpId="0"/>
      <p:bldP spid="51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175</Words>
  <Application>Microsoft Macintosh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Dunklin R-V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afitzgerald</dc:creator>
  <cp:lastModifiedBy>Amy Fitzgerald</cp:lastModifiedBy>
  <cp:revision>9</cp:revision>
  <cp:lastPrinted>2014-02-11T20:00:11Z</cp:lastPrinted>
  <dcterms:created xsi:type="dcterms:W3CDTF">2011-02-22T19:55:24Z</dcterms:created>
  <dcterms:modified xsi:type="dcterms:W3CDTF">2014-02-12T17:44:57Z</dcterms:modified>
</cp:coreProperties>
</file>